
<file path=[Content_Types].xml><?xml version="1.0" encoding="utf-8"?>
<Types xmlns="http://schemas.openxmlformats.org/package/2006/content-types">
  <Default Extension="bmp" ContentType="image/bmp"/>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4"/>
  </p:sldMasterIdLst>
  <p:notesMasterIdLst>
    <p:notesMasterId r:id="rId9"/>
  </p:notesMasterIdLst>
  <p:handoutMasterIdLst>
    <p:handoutMasterId r:id="rId10"/>
  </p:handoutMasterIdLst>
  <p:sldIdLst>
    <p:sldId id="256" r:id="rId5"/>
    <p:sldId id="263" r:id="rId6"/>
    <p:sldId id="264" r:id="rId7"/>
    <p:sldId id="265" r:id="rId8"/>
  </p:sldIdLst>
  <p:sldSz cx="12192000" cy="6858000"/>
  <p:notesSz cx="6858000" cy="9144000"/>
  <p:defaultTextStyle>
    <a:defPPr rtl="0">
      <a:defRPr lang="el-g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CE7FDC-0037-4BF1-A3A7-451E3747B1AA}" v="17" dt="2023-12-14T13:37:53.0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89965" autoAdjust="0"/>
  </p:normalViewPr>
  <p:slideViewPr>
    <p:cSldViewPr snapToGrid="0">
      <p:cViewPr varScale="1">
        <p:scale>
          <a:sx n="76" d="100"/>
          <a:sy n="76" d="100"/>
        </p:scale>
        <p:origin x="1146" y="84"/>
      </p:cViewPr>
      <p:guideLst/>
    </p:cSldViewPr>
  </p:slideViewPr>
  <p:notesTextViewPr>
    <p:cViewPr>
      <p:scale>
        <a:sx n="1" d="1"/>
        <a:sy n="1" d="1"/>
      </p:scale>
      <p:origin x="0" y="0"/>
    </p:cViewPr>
  </p:notesTextViewPr>
  <p:notesViewPr>
    <p:cSldViewPr snapToGrid="0">
      <p:cViewPr varScale="1">
        <p:scale>
          <a:sx n="89" d="100"/>
          <a:sy n="89" d="100"/>
        </p:scale>
        <p:origin x="37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9torres@gmail.com" userId="ae3a18f0583ff97c" providerId="LiveId" clId="{37CE7FDC-0037-4BF1-A3A7-451E3747B1AA}"/>
    <pc:docChg chg="undo custSel addSld delSld modSld">
      <pc:chgData name="george9torres@gmail.com" userId="ae3a18f0583ff97c" providerId="LiveId" clId="{37CE7FDC-0037-4BF1-A3A7-451E3747B1AA}" dt="2023-12-14T13:46:15.279" v="425" actId="20577"/>
      <pc:docMkLst>
        <pc:docMk/>
      </pc:docMkLst>
      <pc:sldChg chg="modSp">
        <pc:chgData name="george9torres@gmail.com" userId="ae3a18f0583ff97c" providerId="LiveId" clId="{37CE7FDC-0037-4BF1-A3A7-451E3747B1AA}" dt="2023-12-14T13:12:59.856" v="1" actId="14826"/>
        <pc:sldMkLst>
          <pc:docMk/>
          <pc:sldMk cId="755769779" sldId="256"/>
        </pc:sldMkLst>
        <pc:picChg chg="mod">
          <ac:chgData name="george9torres@gmail.com" userId="ae3a18f0583ff97c" providerId="LiveId" clId="{37CE7FDC-0037-4BF1-A3A7-451E3747B1AA}" dt="2023-12-14T13:12:59.856" v="1" actId="14826"/>
          <ac:picMkLst>
            <pc:docMk/>
            <pc:sldMk cId="755769779" sldId="256"/>
            <ac:picMk id="19" creationId="{CA6895E3-C8BD-4010-B9E7-E43BA3DCF210}"/>
          </ac:picMkLst>
        </pc:picChg>
      </pc:sldChg>
      <pc:sldChg chg="del mod">
        <pc:chgData name="george9torres@gmail.com" userId="ae3a18f0583ff97c" providerId="LiveId" clId="{37CE7FDC-0037-4BF1-A3A7-451E3747B1AA}" dt="2023-12-14T13:28:47.559" v="215" actId="47"/>
        <pc:sldMkLst>
          <pc:docMk/>
          <pc:sldMk cId="4112772953" sldId="259"/>
        </pc:sldMkLst>
      </pc:sldChg>
      <pc:sldChg chg="del">
        <pc:chgData name="george9torres@gmail.com" userId="ae3a18f0583ff97c" providerId="LiveId" clId="{37CE7FDC-0037-4BF1-A3A7-451E3747B1AA}" dt="2023-12-14T13:28:50.001" v="217" actId="47"/>
        <pc:sldMkLst>
          <pc:docMk/>
          <pc:sldMk cId="3782906153" sldId="260"/>
        </pc:sldMkLst>
      </pc:sldChg>
      <pc:sldChg chg="del">
        <pc:chgData name="george9torres@gmail.com" userId="ae3a18f0583ff97c" providerId="LiveId" clId="{37CE7FDC-0037-4BF1-A3A7-451E3747B1AA}" dt="2023-12-14T13:28:48.923" v="216" actId="47"/>
        <pc:sldMkLst>
          <pc:docMk/>
          <pc:sldMk cId="491186029" sldId="262"/>
        </pc:sldMkLst>
      </pc:sldChg>
      <pc:sldChg chg="addSp delSp modSp new mod">
        <pc:chgData name="george9torres@gmail.com" userId="ae3a18f0583ff97c" providerId="LiveId" clId="{37CE7FDC-0037-4BF1-A3A7-451E3747B1AA}" dt="2023-12-14T13:28:29.893" v="213" actId="1076"/>
        <pc:sldMkLst>
          <pc:docMk/>
          <pc:sldMk cId="2987484600" sldId="263"/>
        </pc:sldMkLst>
        <pc:spChg chg="del">
          <ac:chgData name="george9torres@gmail.com" userId="ae3a18f0583ff97c" providerId="LiveId" clId="{37CE7FDC-0037-4BF1-A3A7-451E3747B1AA}" dt="2023-12-14T13:17:23.507" v="5" actId="478"/>
          <ac:spMkLst>
            <pc:docMk/>
            <pc:sldMk cId="2987484600" sldId="263"/>
            <ac:spMk id="2" creationId="{389FE65C-824A-996E-3609-208738C169F0}"/>
          </ac:spMkLst>
        </pc:spChg>
        <pc:spChg chg="del">
          <ac:chgData name="george9torres@gmail.com" userId="ae3a18f0583ff97c" providerId="LiveId" clId="{37CE7FDC-0037-4BF1-A3A7-451E3747B1AA}" dt="2023-12-14T13:17:22.323" v="4" actId="478"/>
          <ac:spMkLst>
            <pc:docMk/>
            <pc:sldMk cId="2987484600" sldId="263"/>
            <ac:spMk id="3" creationId="{2E014758-B8F2-E372-10F7-61D788A0741E}"/>
          </ac:spMkLst>
        </pc:spChg>
        <pc:spChg chg="add del mod">
          <ac:chgData name="george9torres@gmail.com" userId="ae3a18f0583ff97c" providerId="LiveId" clId="{37CE7FDC-0037-4BF1-A3A7-451E3747B1AA}" dt="2023-12-14T13:18:10.705" v="8" actId="478"/>
          <ac:spMkLst>
            <pc:docMk/>
            <pc:sldMk cId="2987484600" sldId="263"/>
            <ac:spMk id="4" creationId="{AC2F988C-D7C9-EC5E-9704-8F7009082AC5}"/>
          </ac:spMkLst>
        </pc:spChg>
        <pc:spChg chg="mod">
          <ac:chgData name="george9torres@gmail.com" userId="ae3a18f0583ff97c" providerId="LiveId" clId="{37CE7FDC-0037-4BF1-A3A7-451E3747B1AA}" dt="2023-12-14T13:18:08.672" v="7" actId="1076"/>
          <ac:spMkLst>
            <pc:docMk/>
            <pc:sldMk cId="2987484600" sldId="263"/>
            <ac:spMk id="7" creationId="{FB1C75F7-7DAF-5F65-C7A0-20BF0AB52B42}"/>
          </ac:spMkLst>
        </pc:spChg>
        <pc:spChg chg="add del mod">
          <ac:chgData name="george9torres@gmail.com" userId="ae3a18f0583ff97c" providerId="LiveId" clId="{37CE7FDC-0037-4BF1-A3A7-451E3747B1AA}" dt="2023-12-14T13:18:10.705" v="8" actId="478"/>
          <ac:spMkLst>
            <pc:docMk/>
            <pc:sldMk cId="2987484600" sldId="263"/>
            <ac:spMk id="120" creationId="{7EB80A06-E3FC-B1AB-B5F9-9C5707724B65}"/>
          </ac:spMkLst>
        </pc:spChg>
        <pc:spChg chg="add mod">
          <ac:chgData name="george9torres@gmail.com" userId="ae3a18f0583ff97c" providerId="LiveId" clId="{37CE7FDC-0037-4BF1-A3A7-451E3747B1AA}" dt="2023-12-14T13:28:11.541" v="208" actId="1076"/>
          <ac:spMkLst>
            <pc:docMk/>
            <pc:sldMk cId="2987484600" sldId="263"/>
            <ac:spMk id="122" creationId="{8EB5FC33-4F8C-EFDE-50E4-9896A7B43AC6}"/>
          </ac:spMkLst>
        </pc:spChg>
        <pc:spChg chg="add mod">
          <ac:chgData name="george9torres@gmail.com" userId="ae3a18f0583ff97c" providerId="LiveId" clId="{37CE7FDC-0037-4BF1-A3A7-451E3747B1AA}" dt="2023-12-14T13:28:29.893" v="213" actId="1076"/>
          <ac:spMkLst>
            <pc:docMk/>
            <pc:sldMk cId="2987484600" sldId="263"/>
            <ac:spMk id="124" creationId="{8165DC90-4E08-A0EC-5681-A10A78B289FF}"/>
          </ac:spMkLst>
        </pc:spChg>
        <pc:spChg chg="add mod">
          <ac:chgData name="george9torres@gmail.com" userId="ae3a18f0583ff97c" providerId="LiveId" clId="{37CE7FDC-0037-4BF1-A3A7-451E3747B1AA}" dt="2023-12-14T13:28:07.280" v="207" actId="1076"/>
          <ac:spMkLst>
            <pc:docMk/>
            <pc:sldMk cId="2987484600" sldId="263"/>
            <ac:spMk id="126" creationId="{91E5A05F-0C6A-AF58-A29E-C8B9FC0FDF1B}"/>
          </ac:spMkLst>
        </pc:spChg>
        <pc:spChg chg="add del mod">
          <ac:chgData name="george9torres@gmail.com" userId="ae3a18f0583ff97c" providerId="LiveId" clId="{37CE7FDC-0037-4BF1-A3A7-451E3747B1AA}" dt="2023-12-14T13:20:49.610" v="50"/>
          <ac:spMkLst>
            <pc:docMk/>
            <pc:sldMk cId="2987484600" sldId="263"/>
            <ac:spMk id="127" creationId="{FB2250AF-4B1B-2CE9-B96C-6322270C231B}"/>
          </ac:spMkLst>
        </pc:spChg>
        <pc:spChg chg="add mod">
          <ac:chgData name="george9torres@gmail.com" userId="ae3a18f0583ff97c" providerId="LiveId" clId="{37CE7FDC-0037-4BF1-A3A7-451E3747B1AA}" dt="2023-12-14T13:21:49.960" v="77"/>
          <ac:spMkLst>
            <pc:docMk/>
            <pc:sldMk cId="2987484600" sldId="263"/>
            <ac:spMk id="130" creationId="{FB1C75F7-7DAF-5F65-C7A0-20BF0AB52B42}"/>
          </ac:spMkLst>
        </pc:spChg>
        <pc:spChg chg="add mod">
          <ac:chgData name="george9torres@gmail.com" userId="ae3a18f0583ff97c" providerId="LiveId" clId="{37CE7FDC-0037-4BF1-A3A7-451E3747B1AA}" dt="2023-12-14T13:27:50.116" v="204" actId="1076"/>
          <ac:spMkLst>
            <pc:docMk/>
            <pc:sldMk cId="2987484600" sldId="263"/>
            <ac:spMk id="243" creationId="{2ABAA7E6-C159-0A1F-7C63-7D43213C3217}"/>
          </ac:spMkLst>
        </pc:spChg>
        <pc:grpChg chg="add del mod">
          <ac:chgData name="george9torres@gmail.com" userId="ae3a18f0583ff97c" providerId="LiveId" clId="{37CE7FDC-0037-4BF1-A3A7-451E3747B1AA}" dt="2023-12-14T13:18:10.705" v="8" actId="478"/>
          <ac:grpSpMkLst>
            <pc:docMk/>
            <pc:sldMk cId="2987484600" sldId="263"/>
            <ac:grpSpMk id="5" creationId="{7B7CD8A2-AC27-08F4-21A5-582B80F7F3AF}"/>
          </ac:grpSpMkLst>
        </pc:grpChg>
        <pc:grpChg chg="mod">
          <ac:chgData name="george9torres@gmail.com" userId="ae3a18f0583ff97c" providerId="LiveId" clId="{37CE7FDC-0037-4BF1-A3A7-451E3747B1AA}" dt="2023-12-14T13:18:08.672" v="7" actId="1076"/>
          <ac:grpSpMkLst>
            <pc:docMk/>
            <pc:sldMk cId="2987484600" sldId="263"/>
            <ac:grpSpMk id="6" creationId="{75A9E6D9-D60E-FD57-4383-CE641ABD8067}"/>
          </ac:grpSpMkLst>
        </pc:grpChg>
        <pc:grpChg chg="mod">
          <ac:chgData name="george9torres@gmail.com" userId="ae3a18f0583ff97c" providerId="LiveId" clId="{37CE7FDC-0037-4BF1-A3A7-451E3747B1AA}" dt="2023-12-14T13:18:08.672" v="7" actId="1076"/>
          <ac:grpSpMkLst>
            <pc:docMk/>
            <pc:sldMk cId="2987484600" sldId="263"/>
            <ac:grpSpMk id="9" creationId="{37F1E5A6-F303-9CCA-A16A-B7BA8D38FB89}"/>
          </ac:grpSpMkLst>
        </pc:grpChg>
        <pc:grpChg chg="mod">
          <ac:chgData name="george9torres@gmail.com" userId="ae3a18f0583ff97c" providerId="LiveId" clId="{37CE7FDC-0037-4BF1-A3A7-451E3747B1AA}" dt="2023-12-14T13:18:08.672" v="7" actId="1076"/>
          <ac:grpSpMkLst>
            <pc:docMk/>
            <pc:sldMk cId="2987484600" sldId="263"/>
            <ac:grpSpMk id="10" creationId="{49333369-09B5-66D2-A39E-A695102517C7}"/>
          </ac:grpSpMkLst>
        </pc:grpChg>
        <pc:grpChg chg="mod">
          <ac:chgData name="george9torres@gmail.com" userId="ae3a18f0583ff97c" providerId="LiveId" clId="{37CE7FDC-0037-4BF1-A3A7-451E3747B1AA}" dt="2023-12-14T13:18:08.672" v="7" actId="1076"/>
          <ac:grpSpMkLst>
            <pc:docMk/>
            <pc:sldMk cId="2987484600" sldId="263"/>
            <ac:grpSpMk id="11" creationId="{7B5A36C0-3F7D-AE99-56EA-4603E1C2AF93}"/>
          </ac:grpSpMkLst>
        </pc:grpChg>
        <pc:grpChg chg="mod">
          <ac:chgData name="george9torres@gmail.com" userId="ae3a18f0583ff97c" providerId="LiveId" clId="{37CE7FDC-0037-4BF1-A3A7-451E3747B1AA}" dt="2023-12-14T13:18:08.672" v="7" actId="1076"/>
          <ac:grpSpMkLst>
            <pc:docMk/>
            <pc:sldMk cId="2987484600" sldId="263"/>
            <ac:grpSpMk id="12" creationId="{5144589B-06E3-5D4F-6B83-BB017AE7CB03}"/>
          </ac:grpSpMkLst>
        </pc:grpChg>
        <pc:grpChg chg="mod">
          <ac:chgData name="george9torres@gmail.com" userId="ae3a18f0583ff97c" providerId="LiveId" clId="{37CE7FDC-0037-4BF1-A3A7-451E3747B1AA}" dt="2023-12-14T13:18:08.672" v="7" actId="1076"/>
          <ac:grpSpMkLst>
            <pc:docMk/>
            <pc:sldMk cId="2987484600" sldId="263"/>
            <ac:grpSpMk id="13" creationId="{746FBB56-D2E7-76DC-BC33-A98723140077}"/>
          </ac:grpSpMkLst>
        </pc:grpChg>
        <pc:grpChg chg="mod">
          <ac:chgData name="george9torres@gmail.com" userId="ae3a18f0583ff97c" providerId="LiveId" clId="{37CE7FDC-0037-4BF1-A3A7-451E3747B1AA}" dt="2023-12-14T13:18:08.672" v="7" actId="1076"/>
          <ac:grpSpMkLst>
            <pc:docMk/>
            <pc:sldMk cId="2987484600" sldId="263"/>
            <ac:grpSpMk id="16" creationId="{DB2B4A84-9E03-506C-C15C-8404D1720A50}"/>
          </ac:grpSpMkLst>
        </pc:grpChg>
        <pc:grpChg chg="mod">
          <ac:chgData name="george9torres@gmail.com" userId="ae3a18f0583ff97c" providerId="LiveId" clId="{37CE7FDC-0037-4BF1-A3A7-451E3747B1AA}" dt="2023-12-14T13:18:08.672" v="7" actId="1076"/>
          <ac:grpSpMkLst>
            <pc:docMk/>
            <pc:sldMk cId="2987484600" sldId="263"/>
            <ac:grpSpMk id="17" creationId="{69113EE6-A9AA-B6B3-2371-C73105B49E06}"/>
          </ac:grpSpMkLst>
        </pc:grpChg>
        <pc:grpChg chg="mod">
          <ac:chgData name="george9torres@gmail.com" userId="ae3a18f0583ff97c" providerId="LiveId" clId="{37CE7FDC-0037-4BF1-A3A7-451E3747B1AA}" dt="2023-12-14T13:18:08.672" v="7" actId="1076"/>
          <ac:grpSpMkLst>
            <pc:docMk/>
            <pc:sldMk cId="2987484600" sldId="263"/>
            <ac:grpSpMk id="19" creationId="{52EE741D-A79C-21EA-44D2-0A0262C439E2}"/>
          </ac:grpSpMkLst>
        </pc:grpChg>
        <pc:grpChg chg="mod">
          <ac:chgData name="george9torres@gmail.com" userId="ae3a18f0583ff97c" providerId="LiveId" clId="{37CE7FDC-0037-4BF1-A3A7-451E3747B1AA}" dt="2023-12-14T13:18:08.672" v="7" actId="1076"/>
          <ac:grpSpMkLst>
            <pc:docMk/>
            <pc:sldMk cId="2987484600" sldId="263"/>
            <ac:grpSpMk id="20" creationId="{1261CA00-AC31-5B24-6562-4519C5E8B97D}"/>
          </ac:grpSpMkLst>
        </pc:grpChg>
        <pc:grpChg chg="mod">
          <ac:chgData name="george9torres@gmail.com" userId="ae3a18f0583ff97c" providerId="LiveId" clId="{37CE7FDC-0037-4BF1-A3A7-451E3747B1AA}" dt="2023-12-14T13:18:08.672" v="7" actId="1076"/>
          <ac:grpSpMkLst>
            <pc:docMk/>
            <pc:sldMk cId="2987484600" sldId="263"/>
            <ac:grpSpMk id="81" creationId="{11FB326A-BC26-E86D-592C-CFA1898F0C52}"/>
          </ac:grpSpMkLst>
        </pc:grpChg>
        <pc:grpChg chg="mod">
          <ac:chgData name="george9torres@gmail.com" userId="ae3a18f0583ff97c" providerId="LiveId" clId="{37CE7FDC-0037-4BF1-A3A7-451E3747B1AA}" dt="2023-12-14T13:18:08.672" v="7" actId="1076"/>
          <ac:grpSpMkLst>
            <pc:docMk/>
            <pc:sldMk cId="2987484600" sldId="263"/>
            <ac:grpSpMk id="94" creationId="{49E6BF43-4034-1A8E-4B1B-B2E9EE552D22}"/>
          </ac:grpSpMkLst>
        </pc:grpChg>
        <pc:grpChg chg="mod">
          <ac:chgData name="george9torres@gmail.com" userId="ae3a18f0583ff97c" providerId="LiveId" clId="{37CE7FDC-0037-4BF1-A3A7-451E3747B1AA}" dt="2023-12-14T13:18:08.672" v="7" actId="1076"/>
          <ac:grpSpMkLst>
            <pc:docMk/>
            <pc:sldMk cId="2987484600" sldId="263"/>
            <ac:grpSpMk id="103" creationId="{8F76556F-9820-EC0D-3EBD-05E3DCA52A53}"/>
          </ac:grpSpMkLst>
        </pc:grpChg>
        <pc:grpChg chg="add mod">
          <ac:chgData name="george9torres@gmail.com" userId="ae3a18f0583ff97c" providerId="LiveId" clId="{37CE7FDC-0037-4BF1-A3A7-451E3747B1AA}" dt="2023-12-14T13:27:55.373" v="205" actId="1076"/>
          <ac:grpSpMkLst>
            <pc:docMk/>
            <pc:sldMk cId="2987484600" sldId="263"/>
            <ac:grpSpMk id="128" creationId="{7B7CD8A2-AC27-08F4-21A5-582B80F7F3AF}"/>
          </ac:grpSpMkLst>
        </pc:grpChg>
        <pc:grpChg chg="add mod">
          <ac:chgData name="george9torres@gmail.com" userId="ae3a18f0583ff97c" providerId="LiveId" clId="{37CE7FDC-0037-4BF1-A3A7-451E3747B1AA}" dt="2023-12-14T13:21:49.960" v="77"/>
          <ac:grpSpMkLst>
            <pc:docMk/>
            <pc:sldMk cId="2987484600" sldId="263"/>
            <ac:grpSpMk id="129" creationId="{75A9E6D9-D60E-FD57-4383-CE641ABD8067}"/>
          </ac:grpSpMkLst>
        </pc:grpChg>
        <pc:grpChg chg="add mod">
          <ac:chgData name="george9torres@gmail.com" userId="ae3a18f0583ff97c" providerId="LiveId" clId="{37CE7FDC-0037-4BF1-A3A7-451E3747B1AA}" dt="2023-12-14T13:21:49.960" v="77"/>
          <ac:grpSpMkLst>
            <pc:docMk/>
            <pc:sldMk cId="2987484600" sldId="263"/>
            <ac:grpSpMk id="132" creationId="{37F1E5A6-F303-9CCA-A16A-B7BA8D38FB89}"/>
          </ac:grpSpMkLst>
        </pc:grpChg>
        <pc:grpChg chg="add mod">
          <ac:chgData name="george9torres@gmail.com" userId="ae3a18f0583ff97c" providerId="LiveId" clId="{37CE7FDC-0037-4BF1-A3A7-451E3747B1AA}" dt="2023-12-14T13:21:49.960" v="77"/>
          <ac:grpSpMkLst>
            <pc:docMk/>
            <pc:sldMk cId="2987484600" sldId="263"/>
            <ac:grpSpMk id="133" creationId="{49333369-09B5-66D2-A39E-A695102517C7}"/>
          </ac:grpSpMkLst>
        </pc:grpChg>
        <pc:grpChg chg="add mod">
          <ac:chgData name="george9torres@gmail.com" userId="ae3a18f0583ff97c" providerId="LiveId" clId="{37CE7FDC-0037-4BF1-A3A7-451E3747B1AA}" dt="2023-12-14T13:21:49.960" v="77"/>
          <ac:grpSpMkLst>
            <pc:docMk/>
            <pc:sldMk cId="2987484600" sldId="263"/>
            <ac:grpSpMk id="134" creationId="{7B5A36C0-3F7D-AE99-56EA-4603E1C2AF93}"/>
          </ac:grpSpMkLst>
        </pc:grpChg>
        <pc:grpChg chg="add mod">
          <ac:chgData name="george9torres@gmail.com" userId="ae3a18f0583ff97c" providerId="LiveId" clId="{37CE7FDC-0037-4BF1-A3A7-451E3747B1AA}" dt="2023-12-14T13:21:49.960" v="77"/>
          <ac:grpSpMkLst>
            <pc:docMk/>
            <pc:sldMk cId="2987484600" sldId="263"/>
            <ac:grpSpMk id="135" creationId="{5144589B-06E3-5D4F-6B83-BB017AE7CB03}"/>
          </ac:grpSpMkLst>
        </pc:grpChg>
        <pc:grpChg chg="add mod">
          <ac:chgData name="george9torres@gmail.com" userId="ae3a18f0583ff97c" providerId="LiveId" clId="{37CE7FDC-0037-4BF1-A3A7-451E3747B1AA}" dt="2023-12-14T13:21:49.960" v="77"/>
          <ac:grpSpMkLst>
            <pc:docMk/>
            <pc:sldMk cId="2987484600" sldId="263"/>
            <ac:grpSpMk id="136" creationId="{746FBB56-D2E7-76DC-BC33-A98723140077}"/>
          </ac:grpSpMkLst>
        </pc:grpChg>
        <pc:grpChg chg="add mod">
          <ac:chgData name="george9torres@gmail.com" userId="ae3a18f0583ff97c" providerId="LiveId" clId="{37CE7FDC-0037-4BF1-A3A7-451E3747B1AA}" dt="2023-12-14T13:21:49.960" v="77"/>
          <ac:grpSpMkLst>
            <pc:docMk/>
            <pc:sldMk cId="2987484600" sldId="263"/>
            <ac:grpSpMk id="139" creationId="{DB2B4A84-9E03-506C-C15C-8404D1720A50}"/>
          </ac:grpSpMkLst>
        </pc:grpChg>
        <pc:grpChg chg="add mod">
          <ac:chgData name="george9torres@gmail.com" userId="ae3a18f0583ff97c" providerId="LiveId" clId="{37CE7FDC-0037-4BF1-A3A7-451E3747B1AA}" dt="2023-12-14T13:21:49.960" v="77"/>
          <ac:grpSpMkLst>
            <pc:docMk/>
            <pc:sldMk cId="2987484600" sldId="263"/>
            <ac:grpSpMk id="140" creationId="{69113EE6-A9AA-B6B3-2371-C73105B49E06}"/>
          </ac:grpSpMkLst>
        </pc:grpChg>
        <pc:grpChg chg="add mod">
          <ac:chgData name="george9torres@gmail.com" userId="ae3a18f0583ff97c" providerId="LiveId" clId="{37CE7FDC-0037-4BF1-A3A7-451E3747B1AA}" dt="2023-12-14T13:21:49.960" v="77"/>
          <ac:grpSpMkLst>
            <pc:docMk/>
            <pc:sldMk cId="2987484600" sldId="263"/>
            <ac:grpSpMk id="142" creationId="{52EE741D-A79C-21EA-44D2-0A0262C439E2}"/>
          </ac:grpSpMkLst>
        </pc:grpChg>
        <pc:grpChg chg="add mod">
          <ac:chgData name="george9torres@gmail.com" userId="ae3a18f0583ff97c" providerId="LiveId" clId="{37CE7FDC-0037-4BF1-A3A7-451E3747B1AA}" dt="2023-12-14T13:21:49.960" v="77"/>
          <ac:grpSpMkLst>
            <pc:docMk/>
            <pc:sldMk cId="2987484600" sldId="263"/>
            <ac:grpSpMk id="143" creationId="{1261CA00-AC31-5B24-6562-4519C5E8B97D}"/>
          </ac:grpSpMkLst>
        </pc:grpChg>
        <pc:grpChg chg="add mod">
          <ac:chgData name="george9torres@gmail.com" userId="ae3a18f0583ff97c" providerId="LiveId" clId="{37CE7FDC-0037-4BF1-A3A7-451E3747B1AA}" dt="2023-12-14T13:21:49.960" v="77"/>
          <ac:grpSpMkLst>
            <pc:docMk/>
            <pc:sldMk cId="2987484600" sldId="263"/>
            <ac:grpSpMk id="204" creationId="{11FB326A-BC26-E86D-592C-CFA1898F0C52}"/>
          </ac:grpSpMkLst>
        </pc:grpChg>
        <pc:grpChg chg="add mod">
          <ac:chgData name="george9torres@gmail.com" userId="ae3a18f0583ff97c" providerId="LiveId" clId="{37CE7FDC-0037-4BF1-A3A7-451E3747B1AA}" dt="2023-12-14T13:21:49.960" v="77"/>
          <ac:grpSpMkLst>
            <pc:docMk/>
            <pc:sldMk cId="2987484600" sldId="263"/>
            <ac:grpSpMk id="217" creationId="{49E6BF43-4034-1A8E-4B1B-B2E9EE552D22}"/>
          </ac:grpSpMkLst>
        </pc:grpChg>
        <pc:grpChg chg="add mod">
          <ac:chgData name="george9torres@gmail.com" userId="ae3a18f0583ff97c" providerId="LiveId" clId="{37CE7FDC-0037-4BF1-A3A7-451E3747B1AA}" dt="2023-12-14T13:21:49.960" v="77"/>
          <ac:grpSpMkLst>
            <pc:docMk/>
            <pc:sldMk cId="2987484600" sldId="263"/>
            <ac:grpSpMk id="226" creationId="{8F76556F-9820-EC0D-3EBD-05E3DCA52A53}"/>
          </ac:grpSpMkLst>
        </pc:grpChg>
        <pc:picChg chg="mod">
          <ac:chgData name="george9torres@gmail.com" userId="ae3a18f0583ff97c" providerId="LiveId" clId="{37CE7FDC-0037-4BF1-A3A7-451E3747B1AA}" dt="2023-12-14T13:18:08.672" v="7" actId="1076"/>
          <ac:picMkLst>
            <pc:docMk/>
            <pc:sldMk cId="2987484600" sldId="263"/>
            <ac:picMk id="8" creationId="{C194F614-1E85-4AAC-85AC-4FAE93EAD2E9}"/>
          </ac:picMkLst>
        </pc:picChg>
        <pc:picChg chg="mod">
          <ac:chgData name="george9torres@gmail.com" userId="ae3a18f0583ff97c" providerId="LiveId" clId="{37CE7FDC-0037-4BF1-A3A7-451E3747B1AA}" dt="2023-12-14T13:18:08.672" v="7" actId="1076"/>
          <ac:picMkLst>
            <pc:docMk/>
            <pc:sldMk cId="2987484600" sldId="263"/>
            <ac:picMk id="14" creationId="{4591488E-5448-82BB-0FF9-DF8F45EB5BF5}"/>
          </ac:picMkLst>
        </pc:picChg>
        <pc:picChg chg="mod">
          <ac:chgData name="george9torres@gmail.com" userId="ae3a18f0583ff97c" providerId="LiveId" clId="{37CE7FDC-0037-4BF1-A3A7-451E3747B1AA}" dt="2023-12-14T13:18:08.672" v="7" actId="1076"/>
          <ac:picMkLst>
            <pc:docMk/>
            <pc:sldMk cId="2987484600" sldId="263"/>
            <ac:picMk id="15" creationId="{008CBA84-B77E-0DFE-5164-F2EB2F700A2D}"/>
          </ac:picMkLst>
        </pc:picChg>
        <pc:picChg chg="mod">
          <ac:chgData name="george9torres@gmail.com" userId="ae3a18f0583ff97c" providerId="LiveId" clId="{37CE7FDC-0037-4BF1-A3A7-451E3747B1AA}" dt="2023-12-14T13:18:08.672" v="7" actId="1076"/>
          <ac:picMkLst>
            <pc:docMk/>
            <pc:sldMk cId="2987484600" sldId="263"/>
            <ac:picMk id="18" creationId="{031FB325-775F-ECE2-BE44-FBA039FBCBA6}"/>
          </ac:picMkLst>
        </pc:picChg>
        <pc:picChg chg="mod">
          <ac:chgData name="george9torres@gmail.com" userId="ae3a18f0583ff97c" providerId="LiveId" clId="{37CE7FDC-0037-4BF1-A3A7-451E3747B1AA}" dt="2023-12-14T13:18:08.672" v="7" actId="1076"/>
          <ac:picMkLst>
            <pc:docMk/>
            <pc:sldMk cId="2987484600" sldId="263"/>
            <ac:picMk id="21" creationId="{126B2A8A-F5C1-02C1-5C36-02AA24AA675E}"/>
          </ac:picMkLst>
        </pc:picChg>
        <pc:picChg chg="mod">
          <ac:chgData name="george9torres@gmail.com" userId="ae3a18f0583ff97c" providerId="LiveId" clId="{37CE7FDC-0037-4BF1-A3A7-451E3747B1AA}" dt="2023-12-14T13:18:08.672" v="7" actId="1076"/>
          <ac:picMkLst>
            <pc:docMk/>
            <pc:sldMk cId="2987484600" sldId="263"/>
            <ac:picMk id="22" creationId="{CE431546-D58F-45A5-AFC2-25309BE91815}"/>
          </ac:picMkLst>
        </pc:picChg>
        <pc:picChg chg="mod">
          <ac:chgData name="george9torres@gmail.com" userId="ae3a18f0583ff97c" providerId="LiveId" clId="{37CE7FDC-0037-4BF1-A3A7-451E3747B1AA}" dt="2023-12-14T13:18:08.672" v="7" actId="1076"/>
          <ac:picMkLst>
            <pc:docMk/>
            <pc:sldMk cId="2987484600" sldId="263"/>
            <ac:picMk id="23" creationId="{FC72F0E4-0492-59C3-D740-FA74AE568D29}"/>
          </ac:picMkLst>
        </pc:picChg>
        <pc:picChg chg="mod">
          <ac:chgData name="george9torres@gmail.com" userId="ae3a18f0583ff97c" providerId="LiveId" clId="{37CE7FDC-0037-4BF1-A3A7-451E3747B1AA}" dt="2023-12-14T13:18:08.672" v="7" actId="1076"/>
          <ac:picMkLst>
            <pc:docMk/>
            <pc:sldMk cId="2987484600" sldId="263"/>
            <ac:picMk id="24" creationId="{853C3F41-94BC-D219-C4F3-5DBD50A5CF4B}"/>
          </ac:picMkLst>
        </pc:picChg>
        <pc:picChg chg="mod">
          <ac:chgData name="george9torres@gmail.com" userId="ae3a18f0583ff97c" providerId="LiveId" clId="{37CE7FDC-0037-4BF1-A3A7-451E3747B1AA}" dt="2023-12-14T13:18:08.672" v="7" actId="1076"/>
          <ac:picMkLst>
            <pc:docMk/>
            <pc:sldMk cId="2987484600" sldId="263"/>
            <ac:picMk id="25" creationId="{5CB22D65-8E39-11B3-DAAE-A4151BD29586}"/>
          </ac:picMkLst>
        </pc:picChg>
        <pc:picChg chg="mod">
          <ac:chgData name="george9torres@gmail.com" userId="ae3a18f0583ff97c" providerId="LiveId" clId="{37CE7FDC-0037-4BF1-A3A7-451E3747B1AA}" dt="2023-12-14T13:18:08.672" v="7" actId="1076"/>
          <ac:picMkLst>
            <pc:docMk/>
            <pc:sldMk cId="2987484600" sldId="263"/>
            <ac:picMk id="26" creationId="{A1F3E066-2078-C490-A195-739E3B9DAEBE}"/>
          </ac:picMkLst>
        </pc:picChg>
        <pc:picChg chg="mod">
          <ac:chgData name="george9torres@gmail.com" userId="ae3a18f0583ff97c" providerId="LiveId" clId="{37CE7FDC-0037-4BF1-A3A7-451E3747B1AA}" dt="2023-12-14T13:18:08.672" v="7" actId="1076"/>
          <ac:picMkLst>
            <pc:docMk/>
            <pc:sldMk cId="2987484600" sldId="263"/>
            <ac:picMk id="27" creationId="{553D5693-FDE7-A2B4-A8EA-BFD77411CE8A}"/>
          </ac:picMkLst>
        </pc:picChg>
        <pc:picChg chg="mod">
          <ac:chgData name="george9torres@gmail.com" userId="ae3a18f0583ff97c" providerId="LiveId" clId="{37CE7FDC-0037-4BF1-A3A7-451E3747B1AA}" dt="2023-12-14T13:18:08.672" v="7" actId="1076"/>
          <ac:picMkLst>
            <pc:docMk/>
            <pc:sldMk cId="2987484600" sldId="263"/>
            <ac:picMk id="28" creationId="{6DDB0E9F-EB63-DE97-1368-36D535F42C87}"/>
          </ac:picMkLst>
        </pc:picChg>
        <pc:picChg chg="mod">
          <ac:chgData name="george9torres@gmail.com" userId="ae3a18f0583ff97c" providerId="LiveId" clId="{37CE7FDC-0037-4BF1-A3A7-451E3747B1AA}" dt="2023-12-14T13:18:08.672" v="7" actId="1076"/>
          <ac:picMkLst>
            <pc:docMk/>
            <pc:sldMk cId="2987484600" sldId="263"/>
            <ac:picMk id="29" creationId="{900ED5B0-4C9C-98F9-6A12-5FE4F1385C18}"/>
          </ac:picMkLst>
        </pc:picChg>
        <pc:picChg chg="mod">
          <ac:chgData name="george9torres@gmail.com" userId="ae3a18f0583ff97c" providerId="LiveId" clId="{37CE7FDC-0037-4BF1-A3A7-451E3747B1AA}" dt="2023-12-14T13:18:08.672" v="7" actId="1076"/>
          <ac:picMkLst>
            <pc:docMk/>
            <pc:sldMk cId="2987484600" sldId="263"/>
            <ac:picMk id="30" creationId="{0C60BF6A-C2B1-BE0B-E0B5-86E21DFEBE63}"/>
          </ac:picMkLst>
        </pc:picChg>
        <pc:picChg chg="mod">
          <ac:chgData name="george9torres@gmail.com" userId="ae3a18f0583ff97c" providerId="LiveId" clId="{37CE7FDC-0037-4BF1-A3A7-451E3747B1AA}" dt="2023-12-14T13:18:08.672" v="7" actId="1076"/>
          <ac:picMkLst>
            <pc:docMk/>
            <pc:sldMk cId="2987484600" sldId="263"/>
            <ac:picMk id="31" creationId="{D4613F0C-D805-23B3-DF31-19C1B1E807DF}"/>
          </ac:picMkLst>
        </pc:picChg>
        <pc:picChg chg="mod">
          <ac:chgData name="george9torres@gmail.com" userId="ae3a18f0583ff97c" providerId="LiveId" clId="{37CE7FDC-0037-4BF1-A3A7-451E3747B1AA}" dt="2023-12-14T13:18:08.672" v="7" actId="1076"/>
          <ac:picMkLst>
            <pc:docMk/>
            <pc:sldMk cId="2987484600" sldId="263"/>
            <ac:picMk id="32" creationId="{DFB8AD2A-F526-B175-51B3-FE5D125B303C}"/>
          </ac:picMkLst>
        </pc:picChg>
        <pc:picChg chg="mod">
          <ac:chgData name="george9torres@gmail.com" userId="ae3a18f0583ff97c" providerId="LiveId" clId="{37CE7FDC-0037-4BF1-A3A7-451E3747B1AA}" dt="2023-12-14T13:18:08.672" v="7" actId="1076"/>
          <ac:picMkLst>
            <pc:docMk/>
            <pc:sldMk cId="2987484600" sldId="263"/>
            <ac:picMk id="33" creationId="{36862B72-F39D-F5F6-6AB7-6BB200A54759}"/>
          </ac:picMkLst>
        </pc:picChg>
        <pc:picChg chg="mod">
          <ac:chgData name="george9torres@gmail.com" userId="ae3a18f0583ff97c" providerId="LiveId" clId="{37CE7FDC-0037-4BF1-A3A7-451E3747B1AA}" dt="2023-12-14T13:18:08.672" v="7" actId="1076"/>
          <ac:picMkLst>
            <pc:docMk/>
            <pc:sldMk cId="2987484600" sldId="263"/>
            <ac:picMk id="34" creationId="{F6609DBC-F604-3D36-63A6-4EDE55828B59}"/>
          </ac:picMkLst>
        </pc:picChg>
        <pc:picChg chg="mod">
          <ac:chgData name="george9torres@gmail.com" userId="ae3a18f0583ff97c" providerId="LiveId" clId="{37CE7FDC-0037-4BF1-A3A7-451E3747B1AA}" dt="2023-12-14T13:18:08.672" v="7" actId="1076"/>
          <ac:picMkLst>
            <pc:docMk/>
            <pc:sldMk cId="2987484600" sldId="263"/>
            <ac:picMk id="35" creationId="{29CBF48B-8021-FE1E-888B-1856D9DF5871}"/>
          </ac:picMkLst>
        </pc:picChg>
        <pc:picChg chg="mod">
          <ac:chgData name="george9torres@gmail.com" userId="ae3a18f0583ff97c" providerId="LiveId" clId="{37CE7FDC-0037-4BF1-A3A7-451E3747B1AA}" dt="2023-12-14T13:18:08.672" v="7" actId="1076"/>
          <ac:picMkLst>
            <pc:docMk/>
            <pc:sldMk cId="2987484600" sldId="263"/>
            <ac:picMk id="36" creationId="{693B7C7D-8AFF-2B3C-2984-B4384F13361D}"/>
          </ac:picMkLst>
        </pc:picChg>
        <pc:picChg chg="mod">
          <ac:chgData name="george9torres@gmail.com" userId="ae3a18f0583ff97c" providerId="LiveId" clId="{37CE7FDC-0037-4BF1-A3A7-451E3747B1AA}" dt="2023-12-14T13:18:08.672" v="7" actId="1076"/>
          <ac:picMkLst>
            <pc:docMk/>
            <pc:sldMk cId="2987484600" sldId="263"/>
            <ac:picMk id="37" creationId="{0CA8E16F-DCD1-4D1D-ABCC-71CF811D93ED}"/>
          </ac:picMkLst>
        </pc:picChg>
        <pc:picChg chg="mod">
          <ac:chgData name="george9torres@gmail.com" userId="ae3a18f0583ff97c" providerId="LiveId" clId="{37CE7FDC-0037-4BF1-A3A7-451E3747B1AA}" dt="2023-12-14T13:18:08.672" v="7" actId="1076"/>
          <ac:picMkLst>
            <pc:docMk/>
            <pc:sldMk cId="2987484600" sldId="263"/>
            <ac:picMk id="38" creationId="{930D0A46-AF04-2E9E-C8A9-E46D81D4608D}"/>
          </ac:picMkLst>
        </pc:picChg>
        <pc:picChg chg="mod">
          <ac:chgData name="george9torres@gmail.com" userId="ae3a18f0583ff97c" providerId="LiveId" clId="{37CE7FDC-0037-4BF1-A3A7-451E3747B1AA}" dt="2023-12-14T13:18:08.672" v="7" actId="1076"/>
          <ac:picMkLst>
            <pc:docMk/>
            <pc:sldMk cId="2987484600" sldId="263"/>
            <ac:picMk id="39" creationId="{5F2ABC4B-87C4-4890-EB1B-672F9D4E609D}"/>
          </ac:picMkLst>
        </pc:picChg>
        <pc:picChg chg="mod">
          <ac:chgData name="george9torres@gmail.com" userId="ae3a18f0583ff97c" providerId="LiveId" clId="{37CE7FDC-0037-4BF1-A3A7-451E3747B1AA}" dt="2023-12-14T13:18:08.672" v="7" actId="1076"/>
          <ac:picMkLst>
            <pc:docMk/>
            <pc:sldMk cId="2987484600" sldId="263"/>
            <ac:picMk id="40" creationId="{6C0A8D77-3FA4-0AA0-2484-786D631BECC6}"/>
          </ac:picMkLst>
        </pc:picChg>
        <pc:picChg chg="mod">
          <ac:chgData name="george9torres@gmail.com" userId="ae3a18f0583ff97c" providerId="LiveId" clId="{37CE7FDC-0037-4BF1-A3A7-451E3747B1AA}" dt="2023-12-14T13:18:08.672" v="7" actId="1076"/>
          <ac:picMkLst>
            <pc:docMk/>
            <pc:sldMk cId="2987484600" sldId="263"/>
            <ac:picMk id="41" creationId="{0FE80CE6-1097-3066-2286-1D065AE3FB8C}"/>
          </ac:picMkLst>
        </pc:picChg>
        <pc:picChg chg="mod">
          <ac:chgData name="george9torres@gmail.com" userId="ae3a18f0583ff97c" providerId="LiveId" clId="{37CE7FDC-0037-4BF1-A3A7-451E3747B1AA}" dt="2023-12-14T13:18:08.672" v="7" actId="1076"/>
          <ac:picMkLst>
            <pc:docMk/>
            <pc:sldMk cId="2987484600" sldId="263"/>
            <ac:picMk id="42" creationId="{89336A8C-F2A6-2204-F189-1C081A36E7C7}"/>
          </ac:picMkLst>
        </pc:picChg>
        <pc:picChg chg="mod">
          <ac:chgData name="george9torres@gmail.com" userId="ae3a18f0583ff97c" providerId="LiveId" clId="{37CE7FDC-0037-4BF1-A3A7-451E3747B1AA}" dt="2023-12-14T13:18:08.672" v="7" actId="1076"/>
          <ac:picMkLst>
            <pc:docMk/>
            <pc:sldMk cId="2987484600" sldId="263"/>
            <ac:picMk id="43" creationId="{26B4D260-958E-A26E-B2B4-E1759F9D235B}"/>
          </ac:picMkLst>
        </pc:picChg>
        <pc:picChg chg="mod">
          <ac:chgData name="george9torres@gmail.com" userId="ae3a18f0583ff97c" providerId="LiveId" clId="{37CE7FDC-0037-4BF1-A3A7-451E3747B1AA}" dt="2023-12-14T13:18:08.672" v="7" actId="1076"/>
          <ac:picMkLst>
            <pc:docMk/>
            <pc:sldMk cId="2987484600" sldId="263"/>
            <ac:picMk id="44" creationId="{3D97E82D-4A52-6DE8-FE75-4EEF4A892CB1}"/>
          </ac:picMkLst>
        </pc:picChg>
        <pc:picChg chg="mod">
          <ac:chgData name="george9torres@gmail.com" userId="ae3a18f0583ff97c" providerId="LiveId" clId="{37CE7FDC-0037-4BF1-A3A7-451E3747B1AA}" dt="2023-12-14T13:18:08.672" v="7" actId="1076"/>
          <ac:picMkLst>
            <pc:docMk/>
            <pc:sldMk cId="2987484600" sldId="263"/>
            <ac:picMk id="45" creationId="{F275A94C-A254-811A-938A-98298BF34AF3}"/>
          </ac:picMkLst>
        </pc:picChg>
        <pc:picChg chg="mod">
          <ac:chgData name="george9torres@gmail.com" userId="ae3a18f0583ff97c" providerId="LiveId" clId="{37CE7FDC-0037-4BF1-A3A7-451E3747B1AA}" dt="2023-12-14T13:18:08.672" v="7" actId="1076"/>
          <ac:picMkLst>
            <pc:docMk/>
            <pc:sldMk cId="2987484600" sldId="263"/>
            <ac:picMk id="46" creationId="{9C2C0C98-1757-F05A-B063-232217FC934F}"/>
          </ac:picMkLst>
        </pc:picChg>
        <pc:picChg chg="mod">
          <ac:chgData name="george9torres@gmail.com" userId="ae3a18f0583ff97c" providerId="LiveId" clId="{37CE7FDC-0037-4BF1-A3A7-451E3747B1AA}" dt="2023-12-14T13:18:08.672" v="7" actId="1076"/>
          <ac:picMkLst>
            <pc:docMk/>
            <pc:sldMk cId="2987484600" sldId="263"/>
            <ac:picMk id="47" creationId="{D6AD3056-CBC2-4E69-B75C-7C7A348A4A5D}"/>
          </ac:picMkLst>
        </pc:picChg>
        <pc:picChg chg="mod">
          <ac:chgData name="george9torres@gmail.com" userId="ae3a18f0583ff97c" providerId="LiveId" clId="{37CE7FDC-0037-4BF1-A3A7-451E3747B1AA}" dt="2023-12-14T13:18:08.672" v="7" actId="1076"/>
          <ac:picMkLst>
            <pc:docMk/>
            <pc:sldMk cId="2987484600" sldId="263"/>
            <ac:picMk id="48" creationId="{76CCF057-CE56-157A-E4C9-7218608A0340}"/>
          </ac:picMkLst>
        </pc:picChg>
        <pc:picChg chg="mod">
          <ac:chgData name="george9torres@gmail.com" userId="ae3a18f0583ff97c" providerId="LiveId" clId="{37CE7FDC-0037-4BF1-A3A7-451E3747B1AA}" dt="2023-12-14T13:18:08.672" v="7" actId="1076"/>
          <ac:picMkLst>
            <pc:docMk/>
            <pc:sldMk cId="2987484600" sldId="263"/>
            <ac:picMk id="49" creationId="{25D42CD6-8ABE-BF80-5546-5F561D02AA09}"/>
          </ac:picMkLst>
        </pc:picChg>
        <pc:picChg chg="mod">
          <ac:chgData name="george9torres@gmail.com" userId="ae3a18f0583ff97c" providerId="LiveId" clId="{37CE7FDC-0037-4BF1-A3A7-451E3747B1AA}" dt="2023-12-14T13:18:08.672" v="7" actId="1076"/>
          <ac:picMkLst>
            <pc:docMk/>
            <pc:sldMk cId="2987484600" sldId="263"/>
            <ac:picMk id="50" creationId="{CA882F77-1DBF-C1A5-5465-18277374D213}"/>
          </ac:picMkLst>
        </pc:picChg>
        <pc:picChg chg="mod">
          <ac:chgData name="george9torres@gmail.com" userId="ae3a18f0583ff97c" providerId="LiveId" clId="{37CE7FDC-0037-4BF1-A3A7-451E3747B1AA}" dt="2023-12-14T13:18:08.672" v="7" actId="1076"/>
          <ac:picMkLst>
            <pc:docMk/>
            <pc:sldMk cId="2987484600" sldId="263"/>
            <ac:picMk id="51" creationId="{DC33FCEF-AE4F-43AF-D8E1-8B2739C6CD6E}"/>
          </ac:picMkLst>
        </pc:picChg>
        <pc:picChg chg="mod">
          <ac:chgData name="george9torres@gmail.com" userId="ae3a18f0583ff97c" providerId="LiveId" clId="{37CE7FDC-0037-4BF1-A3A7-451E3747B1AA}" dt="2023-12-14T13:18:08.672" v="7" actId="1076"/>
          <ac:picMkLst>
            <pc:docMk/>
            <pc:sldMk cId="2987484600" sldId="263"/>
            <ac:picMk id="52" creationId="{C8B513EA-3C37-987A-B06E-F58EE6540173}"/>
          </ac:picMkLst>
        </pc:picChg>
        <pc:picChg chg="mod">
          <ac:chgData name="george9torres@gmail.com" userId="ae3a18f0583ff97c" providerId="LiveId" clId="{37CE7FDC-0037-4BF1-A3A7-451E3747B1AA}" dt="2023-12-14T13:18:08.672" v="7" actId="1076"/>
          <ac:picMkLst>
            <pc:docMk/>
            <pc:sldMk cId="2987484600" sldId="263"/>
            <ac:picMk id="53" creationId="{6CF6C168-EC30-0EC9-A0CB-FBEC074F26AF}"/>
          </ac:picMkLst>
        </pc:picChg>
        <pc:picChg chg="mod">
          <ac:chgData name="george9torres@gmail.com" userId="ae3a18f0583ff97c" providerId="LiveId" clId="{37CE7FDC-0037-4BF1-A3A7-451E3747B1AA}" dt="2023-12-14T13:18:08.672" v="7" actId="1076"/>
          <ac:picMkLst>
            <pc:docMk/>
            <pc:sldMk cId="2987484600" sldId="263"/>
            <ac:picMk id="54" creationId="{F00D9589-F50E-1F48-6FEF-9C1877137484}"/>
          </ac:picMkLst>
        </pc:picChg>
        <pc:picChg chg="mod">
          <ac:chgData name="george9torres@gmail.com" userId="ae3a18f0583ff97c" providerId="LiveId" clId="{37CE7FDC-0037-4BF1-A3A7-451E3747B1AA}" dt="2023-12-14T13:18:08.672" v="7" actId="1076"/>
          <ac:picMkLst>
            <pc:docMk/>
            <pc:sldMk cId="2987484600" sldId="263"/>
            <ac:picMk id="55" creationId="{0362C637-DEA2-0BBB-7011-14CB07C5DCF1}"/>
          </ac:picMkLst>
        </pc:picChg>
        <pc:picChg chg="mod">
          <ac:chgData name="george9torres@gmail.com" userId="ae3a18f0583ff97c" providerId="LiveId" clId="{37CE7FDC-0037-4BF1-A3A7-451E3747B1AA}" dt="2023-12-14T13:18:08.672" v="7" actId="1076"/>
          <ac:picMkLst>
            <pc:docMk/>
            <pc:sldMk cId="2987484600" sldId="263"/>
            <ac:picMk id="56" creationId="{7108552B-6E6F-1E12-D439-265AF5ECB158}"/>
          </ac:picMkLst>
        </pc:picChg>
        <pc:picChg chg="mod">
          <ac:chgData name="george9torres@gmail.com" userId="ae3a18f0583ff97c" providerId="LiveId" clId="{37CE7FDC-0037-4BF1-A3A7-451E3747B1AA}" dt="2023-12-14T13:18:08.672" v="7" actId="1076"/>
          <ac:picMkLst>
            <pc:docMk/>
            <pc:sldMk cId="2987484600" sldId="263"/>
            <ac:picMk id="57" creationId="{28074BFB-5323-91BE-619B-32653A30FAE5}"/>
          </ac:picMkLst>
        </pc:picChg>
        <pc:picChg chg="mod">
          <ac:chgData name="george9torres@gmail.com" userId="ae3a18f0583ff97c" providerId="LiveId" clId="{37CE7FDC-0037-4BF1-A3A7-451E3747B1AA}" dt="2023-12-14T13:18:08.672" v="7" actId="1076"/>
          <ac:picMkLst>
            <pc:docMk/>
            <pc:sldMk cId="2987484600" sldId="263"/>
            <ac:picMk id="58" creationId="{C8B60A1E-6B76-B5AB-5E3E-BF2C4486603F}"/>
          </ac:picMkLst>
        </pc:picChg>
        <pc:picChg chg="mod">
          <ac:chgData name="george9torres@gmail.com" userId="ae3a18f0583ff97c" providerId="LiveId" clId="{37CE7FDC-0037-4BF1-A3A7-451E3747B1AA}" dt="2023-12-14T13:18:08.672" v="7" actId="1076"/>
          <ac:picMkLst>
            <pc:docMk/>
            <pc:sldMk cId="2987484600" sldId="263"/>
            <ac:picMk id="59" creationId="{6E50A128-A581-7BFF-0EBF-3EA4BB17E946}"/>
          </ac:picMkLst>
        </pc:picChg>
        <pc:picChg chg="mod">
          <ac:chgData name="george9torres@gmail.com" userId="ae3a18f0583ff97c" providerId="LiveId" clId="{37CE7FDC-0037-4BF1-A3A7-451E3747B1AA}" dt="2023-12-14T13:18:08.672" v="7" actId="1076"/>
          <ac:picMkLst>
            <pc:docMk/>
            <pc:sldMk cId="2987484600" sldId="263"/>
            <ac:picMk id="60" creationId="{09932B17-8191-404C-C85E-3E148207DB1F}"/>
          </ac:picMkLst>
        </pc:picChg>
        <pc:picChg chg="mod">
          <ac:chgData name="george9torres@gmail.com" userId="ae3a18f0583ff97c" providerId="LiveId" clId="{37CE7FDC-0037-4BF1-A3A7-451E3747B1AA}" dt="2023-12-14T13:18:08.672" v="7" actId="1076"/>
          <ac:picMkLst>
            <pc:docMk/>
            <pc:sldMk cId="2987484600" sldId="263"/>
            <ac:picMk id="61" creationId="{1D1D2DF1-B799-A734-F3BF-168ACD454A7E}"/>
          </ac:picMkLst>
        </pc:picChg>
        <pc:picChg chg="mod">
          <ac:chgData name="george9torres@gmail.com" userId="ae3a18f0583ff97c" providerId="LiveId" clId="{37CE7FDC-0037-4BF1-A3A7-451E3747B1AA}" dt="2023-12-14T13:18:08.672" v="7" actId="1076"/>
          <ac:picMkLst>
            <pc:docMk/>
            <pc:sldMk cId="2987484600" sldId="263"/>
            <ac:picMk id="62" creationId="{8100E142-81E6-0BD9-9C2F-86281E45A4B6}"/>
          </ac:picMkLst>
        </pc:picChg>
        <pc:picChg chg="mod">
          <ac:chgData name="george9torres@gmail.com" userId="ae3a18f0583ff97c" providerId="LiveId" clId="{37CE7FDC-0037-4BF1-A3A7-451E3747B1AA}" dt="2023-12-14T13:18:08.672" v="7" actId="1076"/>
          <ac:picMkLst>
            <pc:docMk/>
            <pc:sldMk cId="2987484600" sldId="263"/>
            <ac:picMk id="63" creationId="{749CB59D-1CEC-423B-E87D-55A8FCE0EC79}"/>
          </ac:picMkLst>
        </pc:picChg>
        <pc:picChg chg="mod">
          <ac:chgData name="george9torres@gmail.com" userId="ae3a18f0583ff97c" providerId="LiveId" clId="{37CE7FDC-0037-4BF1-A3A7-451E3747B1AA}" dt="2023-12-14T13:18:08.672" v="7" actId="1076"/>
          <ac:picMkLst>
            <pc:docMk/>
            <pc:sldMk cId="2987484600" sldId="263"/>
            <ac:picMk id="64" creationId="{A8142F94-6119-DCFC-0E01-8EEAD3B79460}"/>
          </ac:picMkLst>
        </pc:picChg>
        <pc:picChg chg="mod">
          <ac:chgData name="george9torres@gmail.com" userId="ae3a18f0583ff97c" providerId="LiveId" clId="{37CE7FDC-0037-4BF1-A3A7-451E3747B1AA}" dt="2023-12-14T13:18:08.672" v="7" actId="1076"/>
          <ac:picMkLst>
            <pc:docMk/>
            <pc:sldMk cId="2987484600" sldId="263"/>
            <ac:picMk id="65" creationId="{A87BC6AC-F2FD-B984-A7AE-CFE839DA80C4}"/>
          </ac:picMkLst>
        </pc:picChg>
        <pc:picChg chg="mod">
          <ac:chgData name="george9torres@gmail.com" userId="ae3a18f0583ff97c" providerId="LiveId" clId="{37CE7FDC-0037-4BF1-A3A7-451E3747B1AA}" dt="2023-12-14T13:18:08.672" v="7" actId="1076"/>
          <ac:picMkLst>
            <pc:docMk/>
            <pc:sldMk cId="2987484600" sldId="263"/>
            <ac:picMk id="66" creationId="{96FB3BC4-25D1-DB56-607D-7EC841A019FF}"/>
          </ac:picMkLst>
        </pc:picChg>
        <pc:picChg chg="mod">
          <ac:chgData name="george9torres@gmail.com" userId="ae3a18f0583ff97c" providerId="LiveId" clId="{37CE7FDC-0037-4BF1-A3A7-451E3747B1AA}" dt="2023-12-14T13:18:08.672" v="7" actId="1076"/>
          <ac:picMkLst>
            <pc:docMk/>
            <pc:sldMk cId="2987484600" sldId="263"/>
            <ac:picMk id="67" creationId="{E0DE6335-C9DD-A794-AF50-DFFB583581A1}"/>
          </ac:picMkLst>
        </pc:picChg>
        <pc:picChg chg="mod">
          <ac:chgData name="george9torres@gmail.com" userId="ae3a18f0583ff97c" providerId="LiveId" clId="{37CE7FDC-0037-4BF1-A3A7-451E3747B1AA}" dt="2023-12-14T13:18:08.672" v="7" actId="1076"/>
          <ac:picMkLst>
            <pc:docMk/>
            <pc:sldMk cId="2987484600" sldId="263"/>
            <ac:picMk id="68" creationId="{49C81849-FD8A-24D1-3D9D-7052F6BF4141}"/>
          </ac:picMkLst>
        </pc:picChg>
        <pc:picChg chg="mod">
          <ac:chgData name="george9torres@gmail.com" userId="ae3a18f0583ff97c" providerId="LiveId" clId="{37CE7FDC-0037-4BF1-A3A7-451E3747B1AA}" dt="2023-12-14T13:18:08.672" v="7" actId="1076"/>
          <ac:picMkLst>
            <pc:docMk/>
            <pc:sldMk cId="2987484600" sldId="263"/>
            <ac:picMk id="69" creationId="{4F709350-0EC9-B36D-E1EA-F795AB863105}"/>
          </ac:picMkLst>
        </pc:picChg>
        <pc:picChg chg="mod">
          <ac:chgData name="george9torres@gmail.com" userId="ae3a18f0583ff97c" providerId="LiveId" clId="{37CE7FDC-0037-4BF1-A3A7-451E3747B1AA}" dt="2023-12-14T13:18:08.672" v="7" actId="1076"/>
          <ac:picMkLst>
            <pc:docMk/>
            <pc:sldMk cId="2987484600" sldId="263"/>
            <ac:picMk id="70" creationId="{B4E8C5A4-07D3-6E35-39B9-E87FE888A545}"/>
          </ac:picMkLst>
        </pc:picChg>
        <pc:picChg chg="mod">
          <ac:chgData name="george9torres@gmail.com" userId="ae3a18f0583ff97c" providerId="LiveId" clId="{37CE7FDC-0037-4BF1-A3A7-451E3747B1AA}" dt="2023-12-14T13:18:08.672" v="7" actId="1076"/>
          <ac:picMkLst>
            <pc:docMk/>
            <pc:sldMk cId="2987484600" sldId="263"/>
            <ac:picMk id="71" creationId="{4F165B51-A0E1-3A5F-6B0B-85B35B0B4A62}"/>
          </ac:picMkLst>
        </pc:picChg>
        <pc:picChg chg="mod">
          <ac:chgData name="george9torres@gmail.com" userId="ae3a18f0583ff97c" providerId="LiveId" clId="{37CE7FDC-0037-4BF1-A3A7-451E3747B1AA}" dt="2023-12-14T13:18:08.672" v="7" actId="1076"/>
          <ac:picMkLst>
            <pc:docMk/>
            <pc:sldMk cId="2987484600" sldId="263"/>
            <ac:picMk id="72" creationId="{7E769CAC-8D0C-CCAE-C911-8CDCF2B70CBE}"/>
          </ac:picMkLst>
        </pc:picChg>
        <pc:picChg chg="mod">
          <ac:chgData name="george9torres@gmail.com" userId="ae3a18f0583ff97c" providerId="LiveId" clId="{37CE7FDC-0037-4BF1-A3A7-451E3747B1AA}" dt="2023-12-14T13:18:08.672" v="7" actId="1076"/>
          <ac:picMkLst>
            <pc:docMk/>
            <pc:sldMk cId="2987484600" sldId="263"/>
            <ac:picMk id="73" creationId="{ABD79C4E-DDBD-DE8E-B62B-CFB9C84902EA}"/>
          </ac:picMkLst>
        </pc:picChg>
        <pc:picChg chg="mod">
          <ac:chgData name="george9torres@gmail.com" userId="ae3a18f0583ff97c" providerId="LiveId" clId="{37CE7FDC-0037-4BF1-A3A7-451E3747B1AA}" dt="2023-12-14T13:18:08.672" v="7" actId="1076"/>
          <ac:picMkLst>
            <pc:docMk/>
            <pc:sldMk cId="2987484600" sldId="263"/>
            <ac:picMk id="74" creationId="{669DD59D-6BF3-A759-0BF2-E6815757C993}"/>
          </ac:picMkLst>
        </pc:picChg>
        <pc:picChg chg="mod">
          <ac:chgData name="george9torres@gmail.com" userId="ae3a18f0583ff97c" providerId="LiveId" clId="{37CE7FDC-0037-4BF1-A3A7-451E3747B1AA}" dt="2023-12-14T13:18:08.672" v="7" actId="1076"/>
          <ac:picMkLst>
            <pc:docMk/>
            <pc:sldMk cId="2987484600" sldId="263"/>
            <ac:picMk id="75" creationId="{0214B59A-B0D0-5EB5-D0AC-F4AC3F5B8C67}"/>
          </ac:picMkLst>
        </pc:picChg>
        <pc:picChg chg="mod">
          <ac:chgData name="george9torres@gmail.com" userId="ae3a18f0583ff97c" providerId="LiveId" clId="{37CE7FDC-0037-4BF1-A3A7-451E3747B1AA}" dt="2023-12-14T13:18:08.672" v="7" actId="1076"/>
          <ac:picMkLst>
            <pc:docMk/>
            <pc:sldMk cId="2987484600" sldId="263"/>
            <ac:picMk id="76" creationId="{7F4C0B7E-AF3D-DAC8-91DD-22AB3FB13CD9}"/>
          </ac:picMkLst>
        </pc:picChg>
        <pc:picChg chg="mod">
          <ac:chgData name="george9torres@gmail.com" userId="ae3a18f0583ff97c" providerId="LiveId" clId="{37CE7FDC-0037-4BF1-A3A7-451E3747B1AA}" dt="2023-12-14T13:18:08.672" v="7" actId="1076"/>
          <ac:picMkLst>
            <pc:docMk/>
            <pc:sldMk cId="2987484600" sldId="263"/>
            <ac:picMk id="77" creationId="{A36CA246-9C2F-B505-3DD6-9CCD81AD8AD2}"/>
          </ac:picMkLst>
        </pc:picChg>
        <pc:picChg chg="mod">
          <ac:chgData name="george9torres@gmail.com" userId="ae3a18f0583ff97c" providerId="LiveId" clId="{37CE7FDC-0037-4BF1-A3A7-451E3747B1AA}" dt="2023-12-14T13:18:08.672" v="7" actId="1076"/>
          <ac:picMkLst>
            <pc:docMk/>
            <pc:sldMk cId="2987484600" sldId="263"/>
            <ac:picMk id="78" creationId="{FBB0C681-E7F8-C9FB-833C-39BECD2E1717}"/>
          </ac:picMkLst>
        </pc:picChg>
        <pc:picChg chg="mod">
          <ac:chgData name="george9torres@gmail.com" userId="ae3a18f0583ff97c" providerId="LiveId" clId="{37CE7FDC-0037-4BF1-A3A7-451E3747B1AA}" dt="2023-12-14T13:18:08.672" v="7" actId="1076"/>
          <ac:picMkLst>
            <pc:docMk/>
            <pc:sldMk cId="2987484600" sldId="263"/>
            <ac:picMk id="79" creationId="{B8EED56A-961E-599A-C39B-115F7DE3D4BB}"/>
          </ac:picMkLst>
        </pc:picChg>
        <pc:picChg chg="mod">
          <ac:chgData name="george9torres@gmail.com" userId="ae3a18f0583ff97c" providerId="LiveId" clId="{37CE7FDC-0037-4BF1-A3A7-451E3747B1AA}" dt="2023-12-14T13:18:08.672" v="7" actId="1076"/>
          <ac:picMkLst>
            <pc:docMk/>
            <pc:sldMk cId="2987484600" sldId="263"/>
            <ac:picMk id="80" creationId="{804CAE62-4F6F-4094-0C69-F5C35BFA2077}"/>
          </ac:picMkLst>
        </pc:picChg>
        <pc:picChg chg="mod">
          <ac:chgData name="george9torres@gmail.com" userId="ae3a18f0583ff97c" providerId="LiveId" clId="{37CE7FDC-0037-4BF1-A3A7-451E3747B1AA}" dt="2023-12-14T13:18:08.672" v="7" actId="1076"/>
          <ac:picMkLst>
            <pc:docMk/>
            <pc:sldMk cId="2987484600" sldId="263"/>
            <ac:picMk id="82" creationId="{43DFA1D2-80A0-474F-6E4D-147FEE34529E}"/>
          </ac:picMkLst>
        </pc:picChg>
        <pc:picChg chg="mod">
          <ac:chgData name="george9torres@gmail.com" userId="ae3a18f0583ff97c" providerId="LiveId" clId="{37CE7FDC-0037-4BF1-A3A7-451E3747B1AA}" dt="2023-12-14T13:18:08.672" v="7" actId="1076"/>
          <ac:picMkLst>
            <pc:docMk/>
            <pc:sldMk cId="2987484600" sldId="263"/>
            <ac:picMk id="83" creationId="{0F3FCB5B-3BA8-9303-14A0-EE350E1DC394}"/>
          </ac:picMkLst>
        </pc:picChg>
        <pc:picChg chg="mod">
          <ac:chgData name="george9torres@gmail.com" userId="ae3a18f0583ff97c" providerId="LiveId" clId="{37CE7FDC-0037-4BF1-A3A7-451E3747B1AA}" dt="2023-12-14T13:18:08.672" v="7" actId="1076"/>
          <ac:picMkLst>
            <pc:docMk/>
            <pc:sldMk cId="2987484600" sldId="263"/>
            <ac:picMk id="84" creationId="{00978E74-B5B4-308A-3FAA-AACC00E6E56A}"/>
          </ac:picMkLst>
        </pc:picChg>
        <pc:picChg chg="mod">
          <ac:chgData name="george9torres@gmail.com" userId="ae3a18f0583ff97c" providerId="LiveId" clId="{37CE7FDC-0037-4BF1-A3A7-451E3747B1AA}" dt="2023-12-14T13:18:08.672" v="7" actId="1076"/>
          <ac:picMkLst>
            <pc:docMk/>
            <pc:sldMk cId="2987484600" sldId="263"/>
            <ac:picMk id="85" creationId="{06ED3E64-3E67-3BF2-2204-4A23F974843D}"/>
          </ac:picMkLst>
        </pc:picChg>
        <pc:picChg chg="mod">
          <ac:chgData name="george9torres@gmail.com" userId="ae3a18f0583ff97c" providerId="LiveId" clId="{37CE7FDC-0037-4BF1-A3A7-451E3747B1AA}" dt="2023-12-14T13:18:08.672" v="7" actId="1076"/>
          <ac:picMkLst>
            <pc:docMk/>
            <pc:sldMk cId="2987484600" sldId="263"/>
            <ac:picMk id="86" creationId="{71B9A9DF-9A96-1CA9-8ED0-A3F72BDE491E}"/>
          </ac:picMkLst>
        </pc:picChg>
        <pc:picChg chg="mod">
          <ac:chgData name="george9torres@gmail.com" userId="ae3a18f0583ff97c" providerId="LiveId" clId="{37CE7FDC-0037-4BF1-A3A7-451E3747B1AA}" dt="2023-12-14T13:18:08.672" v="7" actId="1076"/>
          <ac:picMkLst>
            <pc:docMk/>
            <pc:sldMk cId="2987484600" sldId="263"/>
            <ac:picMk id="87" creationId="{4B23AA27-6599-5F24-0547-17BFF5FC74DA}"/>
          </ac:picMkLst>
        </pc:picChg>
        <pc:picChg chg="mod">
          <ac:chgData name="george9torres@gmail.com" userId="ae3a18f0583ff97c" providerId="LiveId" clId="{37CE7FDC-0037-4BF1-A3A7-451E3747B1AA}" dt="2023-12-14T13:18:08.672" v="7" actId="1076"/>
          <ac:picMkLst>
            <pc:docMk/>
            <pc:sldMk cId="2987484600" sldId="263"/>
            <ac:picMk id="88" creationId="{7A958B01-A112-BFCC-988F-9E0CA8B31058}"/>
          </ac:picMkLst>
        </pc:picChg>
        <pc:picChg chg="mod">
          <ac:chgData name="george9torres@gmail.com" userId="ae3a18f0583ff97c" providerId="LiveId" clId="{37CE7FDC-0037-4BF1-A3A7-451E3747B1AA}" dt="2023-12-14T13:18:08.672" v="7" actId="1076"/>
          <ac:picMkLst>
            <pc:docMk/>
            <pc:sldMk cId="2987484600" sldId="263"/>
            <ac:picMk id="89" creationId="{113857C7-E3EB-B908-6CA6-513E12084460}"/>
          </ac:picMkLst>
        </pc:picChg>
        <pc:picChg chg="mod">
          <ac:chgData name="george9torres@gmail.com" userId="ae3a18f0583ff97c" providerId="LiveId" clId="{37CE7FDC-0037-4BF1-A3A7-451E3747B1AA}" dt="2023-12-14T13:18:08.672" v="7" actId="1076"/>
          <ac:picMkLst>
            <pc:docMk/>
            <pc:sldMk cId="2987484600" sldId="263"/>
            <ac:picMk id="90" creationId="{31B2C705-CADF-19AB-6239-CEDB13769519}"/>
          </ac:picMkLst>
        </pc:picChg>
        <pc:picChg chg="mod">
          <ac:chgData name="george9torres@gmail.com" userId="ae3a18f0583ff97c" providerId="LiveId" clId="{37CE7FDC-0037-4BF1-A3A7-451E3747B1AA}" dt="2023-12-14T13:18:08.672" v="7" actId="1076"/>
          <ac:picMkLst>
            <pc:docMk/>
            <pc:sldMk cId="2987484600" sldId="263"/>
            <ac:picMk id="91" creationId="{B80E896F-9929-D2D4-7039-719BDAD3C154}"/>
          </ac:picMkLst>
        </pc:picChg>
        <pc:picChg chg="mod">
          <ac:chgData name="george9torres@gmail.com" userId="ae3a18f0583ff97c" providerId="LiveId" clId="{37CE7FDC-0037-4BF1-A3A7-451E3747B1AA}" dt="2023-12-14T13:18:08.672" v="7" actId="1076"/>
          <ac:picMkLst>
            <pc:docMk/>
            <pc:sldMk cId="2987484600" sldId="263"/>
            <ac:picMk id="92" creationId="{4CFD28FF-5769-AE71-2488-64BF63BF20B9}"/>
          </ac:picMkLst>
        </pc:picChg>
        <pc:picChg chg="mod">
          <ac:chgData name="george9torres@gmail.com" userId="ae3a18f0583ff97c" providerId="LiveId" clId="{37CE7FDC-0037-4BF1-A3A7-451E3747B1AA}" dt="2023-12-14T13:18:08.672" v="7" actId="1076"/>
          <ac:picMkLst>
            <pc:docMk/>
            <pc:sldMk cId="2987484600" sldId="263"/>
            <ac:picMk id="93" creationId="{A8B6EDC5-487A-A193-8F8F-69BDB82C5C82}"/>
          </ac:picMkLst>
        </pc:picChg>
        <pc:picChg chg="mod">
          <ac:chgData name="george9torres@gmail.com" userId="ae3a18f0583ff97c" providerId="LiveId" clId="{37CE7FDC-0037-4BF1-A3A7-451E3747B1AA}" dt="2023-12-14T13:18:08.672" v="7" actId="1076"/>
          <ac:picMkLst>
            <pc:docMk/>
            <pc:sldMk cId="2987484600" sldId="263"/>
            <ac:picMk id="95" creationId="{C7CFF922-0DCF-F4CD-864A-B29ABDF303CA}"/>
          </ac:picMkLst>
        </pc:picChg>
        <pc:picChg chg="mod">
          <ac:chgData name="george9torres@gmail.com" userId="ae3a18f0583ff97c" providerId="LiveId" clId="{37CE7FDC-0037-4BF1-A3A7-451E3747B1AA}" dt="2023-12-14T13:18:08.672" v="7" actId="1076"/>
          <ac:picMkLst>
            <pc:docMk/>
            <pc:sldMk cId="2987484600" sldId="263"/>
            <ac:picMk id="96" creationId="{EEEE8D89-2FC6-2E17-1FAA-34EA54B9F71D}"/>
          </ac:picMkLst>
        </pc:picChg>
        <pc:picChg chg="mod">
          <ac:chgData name="george9torres@gmail.com" userId="ae3a18f0583ff97c" providerId="LiveId" clId="{37CE7FDC-0037-4BF1-A3A7-451E3747B1AA}" dt="2023-12-14T13:18:08.672" v="7" actId="1076"/>
          <ac:picMkLst>
            <pc:docMk/>
            <pc:sldMk cId="2987484600" sldId="263"/>
            <ac:picMk id="97" creationId="{B4A9779C-09C3-303C-A3C5-FE8FCF111CFE}"/>
          </ac:picMkLst>
        </pc:picChg>
        <pc:picChg chg="mod">
          <ac:chgData name="george9torres@gmail.com" userId="ae3a18f0583ff97c" providerId="LiveId" clId="{37CE7FDC-0037-4BF1-A3A7-451E3747B1AA}" dt="2023-12-14T13:18:08.672" v="7" actId="1076"/>
          <ac:picMkLst>
            <pc:docMk/>
            <pc:sldMk cId="2987484600" sldId="263"/>
            <ac:picMk id="98" creationId="{8BC8A85B-99E7-1CFE-0A6E-5D299BC4DD9E}"/>
          </ac:picMkLst>
        </pc:picChg>
        <pc:picChg chg="mod">
          <ac:chgData name="george9torres@gmail.com" userId="ae3a18f0583ff97c" providerId="LiveId" clId="{37CE7FDC-0037-4BF1-A3A7-451E3747B1AA}" dt="2023-12-14T13:18:08.672" v="7" actId="1076"/>
          <ac:picMkLst>
            <pc:docMk/>
            <pc:sldMk cId="2987484600" sldId="263"/>
            <ac:picMk id="99" creationId="{1AADE5EC-48F7-6CE2-2A42-A0C3EC1C000C}"/>
          </ac:picMkLst>
        </pc:picChg>
        <pc:picChg chg="mod">
          <ac:chgData name="george9torres@gmail.com" userId="ae3a18f0583ff97c" providerId="LiveId" clId="{37CE7FDC-0037-4BF1-A3A7-451E3747B1AA}" dt="2023-12-14T13:18:08.672" v="7" actId="1076"/>
          <ac:picMkLst>
            <pc:docMk/>
            <pc:sldMk cId="2987484600" sldId="263"/>
            <ac:picMk id="100" creationId="{633B44F1-6F90-9301-0271-68040E17D6E8}"/>
          </ac:picMkLst>
        </pc:picChg>
        <pc:picChg chg="mod">
          <ac:chgData name="george9torres@gmail.com" userId="ae3a18f0583ff97c" providerId="LiveId" clId="{37CE7FDC-0037-4BF1-A3A7-451E3747B1AA}" dt="2023-12-14T13:18:08.672" v="7" actId="1076"/>
          <ac:picMkLst>
            <pc:docMk/>
            <pc:sldMk cId="2987484600" sldId="263"/>
            <ac:picMk id="101" creationId="{D82EE5DC-6A7E-2A7C-F463-C75C080DED7F}"/>
          </ac:picMkLst>
        </pc:picChg>
        <pc:picChg chg="mod">
          <ac:chgData name="george9torres@gmail.com" userId="ae3a18f0583ff97c" providerId="LiveId" clId="{37CE7FDC-0037-4BF1-A3A7-451E3747B1AA}" dt="2023-12-14T13:18:08.672" v="7" actId="1076"/>
          <ac:picMkLst>
            <pc:docMk/>
            <pc:sldMk cId="2987484600" sldId="263"/>
            <ac:picMk id="102" creationId="{E5471E43-7188-6F47-93CF-4C2B18C07334}"/>
          </ac:picMkLst>
        </pc:picChg>
        <pc:picChg chg="mod">
          <ac:chgData name="george9torres@gmail.com" userId="ae3a18f0583ff97c" providerId="LiveId" clId="{37CE7FDC-0037-4BF1-A3A7-451E3747B1AA}" dt="2023-12-14T13:18:08.672" v="7" actId="1076"/>
          <ac:picMkLst>
            <pc:docMk/>
            <pc:sldMk cId="2987484600" sldId="263"/>
            <ac:picMk id="104" creationId="{D5F6225B-2034-0BF6-3800-27E3848BA36F}"/>
          </ac:picMkLst>
        </pc:picChg>
        <pc:picChg chg="mod">
          <ac:chgData name="george9torres@gmail.com" userId="ae3a18f0583ff97c" providerId="LiveId" clId="{37CE7FDC-0037-4BF1-A3A7-451E3747B1AA}" dt="2023-12-14T13:18:08.672" v="7" actId="1076"/>
          <ac:picMkLst>
            <pc:docMk/>
            <pc:sldMk cId="2987484600" sldId="263"/>
            <ac:picMk id="105" creationId="{4CD4A7D0-F92C-1F27-1490-93AE86831835}"/>
          </ac:picMkLst>
        </pc:picChg>
        <pc:picChg chg="mod">
          <ac:chgData name="george9torres@gmail.com" userId="ae3a18f0583ff97c" providerId="LiveId" clId="{37CE7FDC-0037-4BF1-A3A7-451E3747B1AA}" dt="2023-12-14T13:18:08.672" v="7" actId="1076"/>
          <ac:picMkLst>
            <pc:docMk/>
            <pc:sldMk cId="2987484600" sldId="263"/>
            <ac:picMk id="106" creationId="{84ED49D6-1619-BA69-6429-1DD5B20E10BC}"/>
          </ac:picMkLst>
        </pc:picChg>
        <pc:picChg chg="mod">
          <ac:chgData name="george9torres@gmail.com" userId="ae3a18f0583ff97c" providerId="LiveId" clId="{37CE7FDC-0037-4BF1-A3A7-451E3747B1AA}" dt="2023-12-14T13:18:08.672" v="7" actId="1076"/>
          <ac:picMkLst>
            <pc:docMk/>
            <pc:sldMk cId="2987484600" sldId="263"/>
            <ac:picMk id="107" creationId="{40F62F08-C95F-A53C-F215-4FC50D537FD2}"/>
          </ac:picMkLst>
        </pc:picChg>
        <pc:picChg chg="mod">
          <ac:chgData name="george9torres@gmail.com" userId="ae3a18f0583ff97c" providerId="LiveId" clId="{37CE7FDC-0037-4BF1-A3A7-451E3747B1AA}" dt="2023-12-14T13:18:08.672" v="7" actId="1076"/>
          <ac:picMkLst>
            <pc:docMk/>
            <pc:sldMk cId="2987484600" sldId="263"/>
            <ac:picMk id="108" creationId="{CEA69C64-6713-B4FC-E016-A9E04E3E006D}"/>
          </ac:picMkLst>
        </pc:picChg>
        <pc:picChg chg="mod">
          <ac:chgData name="george9torres@gmail.com" userId="ae3a18f0583ff97c" providerId="LiveId" clId="{37CE7FDC-0037-4BF1-A3A7-451E3747B1AA}" dt="2023-12-14T13:18:08.672" v="7" actId="1076"/>
          <ac:picMkLst>
            <pc:docMk/>
            <pc:sldMk cId="2987484600" sldId="263"/>
            <ac:picMk id="109" creationId="{3BE25F60-E6EF-ABAF-BEA5-F281C00F9D70}"/>
          </ac:picMkLst>
        </pc:picChg>
        <pc:picChg chg="mod">
          <ac:chgData name="george9torres@gmail.com" userId="ae3a18f0583ff97c" providerId="LiveId" clId="{37CE7FDC-0037-4BF1-A3A7-451E3747B1AA}" dt="2023-12-14T13:18:08.672" v="7" actId="1076"/>
          <ac:picMkLst>
            <pc:docMk/>
            <pc:sldMk cId="2987484600" sldId="263"/>
            <ac:picMk id="110" creationId="{CA1662CC-5413-1BE5-923B-908C4253CCE4}"/>
          </ac:picMkLst>
        </pc:picChg>
        <pc:picChg chg="mod">
          <ac:chgData name="george9torres@gmail.com" userId="ae3a18f0583ff97c" providerId="LiveId" clId="{37CE7FDC-0037-4BF1-A3A7-451E3747B1AA}" dt="2023-12-14T13:18:08.672" v="7" actId="1076"/>
          <ac:picMkLst>
            <pc:docMk/>
            <pc:sldMk cId="2987484600" sldId="263"/>
            <ac:picMk id="111" creationId="{7B985837-D90F-B13F-6DAD-503391B2CCD8}"/>
          </ac:picMkLst>
        </pc:picChg>
        <pc:picChg chg="mod">
          <ac:chgData name="george9torres@gmail.com" userId="ae3a18f0583ff97c" providerId="LiveId" clId="{37CE7FDC-0037-4BF1-A3A7-451E3747B1AA}" dt="2023-12-14T13:18:08.672" v="7" actId="1076"/>
          <ac:picMkLst>
            <pc:docMk/>
            <pc:sldMk cId="2987484600" sldId="263"/>
            <ac:picMk id="112" creationId="{0FAB611B-C4B6-9F88-BED1-F386E6184FFA}"/>
          </ac:picMkLst>
        </pc:picChg>
        <pc:picChg chg="mod">
          <ac:chgData name="george9torres@gmail.com" userId="ae3a18f0583ff97c" providerId="LiveId" clId="{37CE7FDC-0037-4BF1-A3A7-451E3747B1AA}" dt="2023-12-14T13:18:08.672" v="7" actId="1076"/>
          <ac:picMkLst>
            <pc:docMk/>
            <pc:sldMk cId="2987484600" sldId="263"/>
            <ac:picMk id="113" creationId="{836DB3AD-B3E4-DB3F-CB4F-15420BECE5E7}"/>
          </ac:picMkLst>
        </pc:picChg>
        <pc:picChg chg="mod">
          <ac:chgData name="george9torres@gmail.com" userId="ae3a18f0583ff97c" providerId="LiveId" clId="{37CE7FDC-0037-4BF1-A3A7-451E3747B1AA}" dt="2023-12-14T13:18:08.672" v="7" actId="1076"/>
          <ac:picMkLst>
            <pc:docMk/>
            <pc:sldMk cId="2987484600" sldId="263"/>
            <ac:picMk id="114" creationId="{533EF0AD-D1D4-0950-B2CE-99CE4599404C}"/>
          </ac:picMkLst>
        </pc:picChg>
        <pc:picChg chg="mod">
          <ac:chgData name="george9torres@gmail.com" userId="ae3a18f0583ff97c" providerId="LiveId" clId="{37CE7FDC-0037-4BF1-A3A7-451E3747B1AA}" dt="2023-12-14T13:18:08.672" v="7" actId="1076"/>
          <ac:picMkLst>
            <pc:docMk/>
            <pc:sldMk cId="2987484600" sldId="263"/>
            <ac:picMk id="115" creationId="{41CD82A2-605F-3480-D031-960B12677904}"/>
          </ac:picMkLst>
        </pc:picChg>
        <pc:picChg chg="mod">
          <ac:chgData name="george9torres@gmail.com" userId="ae3a18f0583ff97c" providerId="LiveId" clId="{37CE7FDC-0037-4BF1-A3A7-451E3747B1AA}" dt="2023-12-14T13:18:08.672" v="7" actId="1076"/>
          <ac:picMkLst>
            <pc:docMk/>
            <pc:sldMk cId="2987484600" sldId="263"/>
            <ac:picMk id="116" creationId="{C84C0416-9A68-3BDE-4D73-4697BABC0261}"/>
          </ac:picMkLst>
        </pc:picChg>
        <pc:picChg chg="mod">
          <ac:chgData name="george9torres@gmail.com" userId="ae3a18f0583ff97c" providerId="LiveId" clId="{37CE7FDC-0037-4BF1-A3A7-451E3747B1AA}" dt="2023-12-14T13:18:08.672" v="7" actId="1076"/>
          <ac:picMkLst>
            <pc:docMk/>
            <pc:sldMk cId="2987484600" sldId="263"/>
            <ac:picMk id="117" creationId="{075A5F8D-522D-254B-D8E2-98A39DCCE8FE}"/>
          </ac:picMkLst>
        </pc:picChg>
        <pc:picChg chg="mod">
          <ac:chgData name="george9torres@gmail.com" userId="ae3a18f0583ff97c" providerId="LiveId" clId="{37CE7FDC-0037-4BF1-A3A7-451E3747B1AA}" dt="2023-12-14T13:18:08.672" v="7" actId="1076"/>
          <ac:picMkLst>
            <pc:docMk/>
            <pc:sldMk cId="2987484600" sldId="263"/>
            <ac:picMk id="118" creationId="{0B5C9DA9-52C5-7395-7265-DA56C38D7DD2}"/>
          </ac:picMkLst>
        </pc:picChg>
        <pc:picChg chg="mod">
          <ac:chgData name="george9torres@gmail.com" userId="ae3a18f0583ff97c" providerId="LiveId" clId="{37CE7FDC-0037-4BF1-A3A7-451E3747B1AA}" dt="2023-12-14T13:18:08.672" v="7" actId="1076"/>
          <ac:picMkLst>
            <pc:docMk/>
            <pc:sldMk cId="2987484600" sldId="263"/>
            <ac:picMk id="119" creationId="{9870802C-510C-3F79-37AC-81A509195ABD}"/>
          </ac:picMkLst>
        </pc:picChg>
        <pc:picChg chg="add mod">
          <ac:chgData name="george9torres@gmail.com" userId="ae3a18f0583ff97c" providerId="LiveId" clId="{37CE7FDC-0037-4BF1-A3A7-451E3747B1AA}" dt="2023-12-14T13:21:49.960" v="77"/>
          <ac:picMkLst>
            <pc:docMk/>
            <pc:sldMk cId="2987484600" sldId="263"/>
            <ac:picMk id="131" creationId="{C194F614-1E85-4AAC-85AC-4FAE93EAD2E9}"/>
          </ac:picMkLst>
        </pc:picChg>
        <pc:picChg chg="add mod">
          <ac:chgData name="george9torres@gmail.com" userId="ae3a18f0583ff97c" providerId="LiveId" clId="{37CE7FDC-0037-4BF1-A3A7-451E3747B1AA}" dt="2023-12-14T13:21:49.960" v="77"/>
          <ac:picMkLst>
            <pc:docMk/>
            <pc:sldMk cId="2987484600" sldId="263"/>
            <ac:picMk id="137" creationId="{4591488E-5448-82BB-0FF9-DF8F45EB5BF5}"/>
          </ac:picMkLst>
        </pc:picChg>
        <pc:picChg chg="add mod">
          <ac:chgData name="george9torres@gmail.com" userId="ae3a18f0583ff97c" providerId="LiveId" clId="{37CE7FDC-0037-4BF1-A3A7-451E3747B1AA}" dt="2023-12-14T13:21:49.960" v="77"/>
          <ac:picMkLst>
            <pc:docMk/>
            <pc:sldMk cId="2987484600" sldId="263"/>
            <ac:picMk id="138" creationId="{008CBA84-B77E-0DFE-5164-F2EB2F700A2D}"/>
          </ac:picMkLst>
        </pc:picChg>
        <pc:picChg chg="add mod">
          <ac:chgData name="george9torres@gmail.com" userId="ae3a18f0583ff97c" providerId="LiveId" clId="{37CE7FDC-0037-4BF1-A3A7-451E3747B1AA}" dt="2023-12-14T13:21:49.960" v="77"/>
          <ac:picMkLst>
            <pc:docMk/>
            <pc:sldMk cId="2987484600" sldId="263"/>
            <ac:picMk id="141" creationId="{031FB325-775F-ECE2-BE44-FBA039FBCBA6}"/>
          </ac:picMkLst>
        </pc:picChg>
        <pc:picChg chg="add mod">
          <ac:chgData name="george9torres@gmail.com" userId="ae3a18f0583ff97c" providerId="LiveId" clId="{37CE7FDC-0037-4BF1-A3A7-451E3747B1AA}" dt="2023-12-14T13:21:49.960" v="77"/>
          <ac:picMkLst>
            <pc:docMk/>
            <pc:sldMk cId="2987484600" sldId="263"/>
            <ac:picMk id="144" creationId="{126B2A8A-F5C1-02C1-5C36-02AA24AA675E}"/>
          </ac:picMkLst>
        </pc:picChg>
        <pc:picChg chg="add mod">
          <ac:chgData name="george9torres@gmail.com" userId="ae3a18f0583ff97c" providerId="LiveId" clId="{37CE7FDC-0037-4BF1-A3A7-451E3747B1AA}" dt="2023-12-14T13:21:49.960" v="77"/>
          <ac:picMkLst>
            <pc:docMk/>
            <pc:sldMk cId="2987484600" sldId="263"/>
            <ac:picMk id="145" creationId="{CE431546-D58F-45A5-AFC2-25309BE91815}"/>
          </ac:picMkLst>
        </pc:picChg>
        <pc:picChg chg="add mod">
          <ac:chgData name="george9torres@gmail.com" userId="ae3a18f0583ff97c" providerId="LiveId" clId="{37CE7FDC-0037-4BF1-A3A7-451E3747B1AA}" dt="2023-12-14T13:21:49.960" v="77"/>
          <ac:picMkLst>
            <pc:docMk/>
            <pc:sldMk cId="2987484600" sldId="263"/>
            <ac:picMk id="146" creationId="{FC72F0E4-0492-59C3-D740-FA74AE568D29}"/>
          </ac:picMkLst>
        </pc:picChg>
        <pc:picChg chg="add mod">
          <ac:chgData name="george9torres@gmail.com" userId="ae3a18f0583ff97c" providerId="LiveId" clId="{37CE7FDC-0037-4BF1-A3A7-451E3747B1AA}" dt="2023-12-14T13:21:49.960" v="77"/>
          <ac:picMkLst>
            <pc:docMk/>
            <pc:sldMk cId="2987484600" sldId="263"/>
            <ac:picMk id="147" creationId="{853C3F41-94BC-D219-C4F3-5DBD50A5CF4B}"/>
          </ac:picMkLst>
        </pc:picChg>
        <pc:picChg chg="add mod">
          <ac:chgData name="george9torres@gmail.com" userId="ae3a18f0583ff97c" providerId="LiveId" clId="{37CE7FDC-0037-4BF1-A3A7-451E3747B1AA}" dt="2023-12-14T13:21:49.960" v="77"/>
          <ac:picMkLst>
            <pc:docMk/>
            <pc:sldMk cId="2987484600" sldId="263"/>
            <ac:picMk id="148" creationId="{5CB22D65-8E39-11B3-DAAE-A4151BD29586}"/>
          </ac:picMkLst>
        </pc:picChg>
        <pc:picChg chg="add mod">
          <ac:chgData name="george9torres@gmail.com" userId="ae3a18f0583ff97c" providerId="LiveId" clId="{37CE7FDC-0037-4BF1-A3A7-451E3747B1AA}" dt="2023-12-14T13:21:49.960" v="77"/>
          <ac:picMkLst>
            <pc:docMk/>
            <pc:sldMk cId="2987484600" sldId="263"/>
            <ac:picMk id="149" creationId="{A1F3E066-2078-C490-A195-739E3B9DAEBE}"/>
          </ac:picMkLst>
        </pc:picChg>
        <pc:picChg chg="add mod">
          <ac:chgData name="george9torres@gmail.com" userId="ae3a18f0583ff97c" providerId="LiveId" clId="{37CE7FDC-0037-4BF1-A3A7-451E3747B1AA}" dt="2023-12-14T13:21:49.960" v="77"/>
          <ac:picMkLst>
            <pc:docMk/>
            <pc:sldMk cId="2987484600" sldId="263"/>
            <ac:picMk id="150" creationId="{553D5693-FDE7-A2B4-A8EA-BFD77411CE8A}"/>
          </ac:picMkLst>
        </pc:picChg>
        <pc:picChg chg="add mod">
          <ac:chgData name="george9torres@gmail.com" userId="ae3a18f0583ff97c" providerId="LiveId" clId="{37CE7FDC-0037-4BF1-A3A7-451E3747B1AA}" dt="2023-12-14T13:21:49.960" v="77"/>
          <ac:picMkLst>
            <pc:docMk/>
            <pc:sldMk cId="2987484600" sldId="263"/>
            <ac:picMk id="151" creationId="{6DDB0E9F-EB63-DE97-1368-36D535F42C87}"/>
          </ac:picMkLst>
        </pc:picChg>
        <pc:picChg chg="add mod">
          <ac:chgData name="george9torres@gmail.com" userId="ae3a18f0583ff97c" providerId="LiveId" clId="{37CE7FDC-0037-4BF1-A3A7-451E3747B1AA}" dt="2023-12-14T13:21:49.960" v="77"/>
          <ac:picMkLst>
            <pc:docMk/>
            <pc:sldMk cId="2987484600" sldId="263"/>
            <ac:picMk id="152" creationId="{900ED5B0-4C9C-98F9-6A12-5FE4F1385C18}"/>
          </ac:picMkLst>
        </pc:picChg>
        <pc:picChg chg="add mod">
          <ac:chgData name="george9torres@gmail.com" userId="ae3a18f0583ff97c" providerId="LiveId" clId="{37CE7FDC-0037-4BF1-A3A7-451E3747B1AA}" dt="2023-12-14T13:21:49.960" v="77"/>
          <ac:picMkLst>
            <pc:docMk/>
            <pc:sldMk cId="2987484600" sldId="263"/>
            <ac:picMk id="153" creationId="{0C60BF6A-C2B1-BE0B-E0B5-86E21DFEBE63}"/>
          </ac:picMkLst>
        </pc:picChg>
        <pc:picChg chg="add mod">
          <ac:chgData name="george9torres@gmail.com" userId="ae3a18f0583ff97c" providerId="LiveId" clId="{37CE7FDC-0037-4BF1-A3A7-451E3747B1AA}" dt="2023-12-14T13:21:49.960" v="77"/>
          <ac:picMkLst>
            <pc:docMk/>
            <pc:sldMk cId="2987484600" sldId="263"/>
            <ac:picMk id="154" creationId="{D4613F0C-D805-23B3-DF31-19C1B1E807DF}"/>
          </ac:picMkLst>
        </pc:picChg>
        <pc:picChg chg="add mod">
          <ac:chgData name="george9torres@gmail.com" userId="ae3a18f0583ff97c" providerId="LiveId" clId="{37CE7FDC-0037-4BF1-A3A7-451E3747B1AA}" dt="2023-12-14T13:21:49.960" v="77"/>
          <ac:picMkLst>
            <pc:docMk/>
            <pc:sldMk cId="2987484600" sldId="263"/>
            <ac:picMk id="155" creationId="{DFB8AD2A-F526-B175-51B3-FE5D125B303C}"/>
          </ac:picMkLst>
        </pc:picChg>
        <pc:picChg chg="add mod">
          <ac:chgData name="george9torres@gmail.com" userId="ae3a18f0583ff97c" providerId="LiveId" clId="{37CE7FDC-0037-4BF1-A3A7-451E3747B1AA}" dt="2023-12-14T13:21:49.960" v="77"/>
          <ac:picMkLst>
            <pc:docMk/>
            <pc:sldMk cId="2987484600" sldId="263"/>
            <ac:picMk id="156" creationId="{36862B72-F39D-F5F6-6AB7-6BB200A54759}"/>
          </ac:picMkLst>
        </pc:picChg>
        <pc:picChg chg="add mod">
          <ac:chgData name="george9torres@gmail.com" userId="ae3a18f0583ff97c" providerId="LiveId" clId="{37CE7FDC-0037-4BF1-A3A7-451E3747B1AA}" dt="2023-12-14T13:21:49.960" v="77"/>
          <ac:picMkLst>
            <pc:docMk/>
            <pc:sldMk cId="2987484600" sldId="263"/>
            <ac:picMk id="157" creationId="{F6609DBC-F604-3D36-63A6-4EDE55828B59}"/>
          </ac:picMkLst>
        </pc:picChg>
        <pc:picChg chg="add mod">
          <ac:chgData name="george9torres@gmail.com" userId="ae3a18f0583ff97c" providerId="LiveId" clId="{37CE7FDC-0037-4BF1-A3A7-451E3747B1AA}" dt="2023-12-14T13:21:49.960" v="77"/>
          <ac:picMkLst>
            <pc:docMk/>
            <pc:sldMk cId="2987484600" sldId="263"/>
            <ac:picMk id="158" creationId="{29CBF48B-8021-FE1E-888B-1856D9DF5871}"/>
          </ac:picMkLst>
        </pc:picChg>
        <pc:picChg chg="add mod">
          <ac:chgData name="george9torres@gmail.com" userId="ae3a18f0583ff97c" providerId="LiveId" clId="{37CE7FDC-0037-4BF1-A3A7-451E3747B1AA}" dt="2023-12-14T13:21:49.960" v="77"/>
          <ac:picMkLst>
            <pc:docMk/>
            <pc:sldMk cId="2987484600" sldId="263"/>
            <ac:picMk id="159" creationId="{693B7C7D-8AFF-2B3C-2984-B4384F13361D}"/>
          </ac:picMkLst>
        </pc:picChg>
        <pc:picChg chg="add mod">
          <ac:chgData name="george9torres@gmail.com" userId="ae3a18f0583ff97c" providerId="LiveId" clId="{37CE7FDC-0037-4BF1-A3A7-451E3747B1AA}" dt="2023-12-14T13:21:49.960" v="77"/>
          <ac:picMkLst>
            <pc:docMk/>
            <pc:sldMk cId="2987484600" sldId="263"/>
            <ac:picMk id="160" creationId="{0CA8E16F-DCD1-4D1D-ABCC-71CF811D93ED}"/>
          </ac:picMkLst>
        </pc:picChg>
        <pc:picChg chg="add mod">
          <ac:chgData name="george9torres@gmail.com" userId="ae3a18f0583ff97c" providerId="LiveId" clId="{37CE7FDC-0037-4BF1-A3A7-451E3747B1AA}" dt="2023-12-14T13:21:49.960" v="77"/>
          <ac:picMkLst>
            <pc:docMk/>
            <pc:sldMk cId="2987484600" sldId="263"/>
            <ac:picMk id="161" creationId="{930D0A46-AF04-2E9E-C8A9-E46D81D4608D}"/>
          </ac:picMkLst>
        </pc:picChg>
        <pc:picChg chg="add mod">
          <ac:chgData name="george9torres@gmail.com" userId="ae3a18f0583ff97c" providerId="LiveId" clId="{37CE7FDC-0037-4BF1-A3A7-451E3747B1AA}" dt="2023-12-14T13:21:49.960" v="77"/>
          <ac:picMkLst>
            <pc:docMk/>
            <pc:sldMk cId="2987484600" sldId="263"/>
            <ac:picMk id="162" creationId="{5F2ABC4B-87C4-4890-EB1B-672F9D4E609D}"/>
          </ac:picMkLst>
        </pc:picChg>
        <pc:picChg chg="add mod">
          <ac:chgData name="george9torres@gmail.com" userId="ae3a18f0583ff97c" providerId="LiveId" clId="{37CE7FDC-0037-4BF1-A3A7-451E3747B1AA}" dt="2023-12-14T13:21:49.960" v="77"/>
          <ac:picMkLst>
            <pc:docMk/>
            <pc:sldMk cId="2987484600" sldId="263"/>
            <ac:picMk id="163" creationId="{6C0A8D77-3FA4-0AA0-2484-786D631BECC6}"/>
          </ac:picMkLst>
        </pc:picChg>
        <pc:picChg chg="add mod">
          <ac:chgData name="george9torres@gmail.com" userId="ae3a18f0583ff97c" providerId="LiveId" clId="{37CE7FDC-0037-4BF1-A3A7-451E3747B1AA}" dt="2023-12-14T13:21:49.960" v="77"/>
          <ac:picMkLst>
            <pc:docMk/>
            <pc:sldMk cId="2987484600" sldId="263"/>
            <ac:picMk id="164" creationId="{0FE80CE6-1097-3066-2286-1D065AE3FB8C}"/>
          </ac:picMkLst>
        </pc:picChg>
        <pc:picChg chg="add mod">
          <ac:chgData name="george9torres@gmail.com" userId="ae3a18f0583ff97c" providerId="LiveId" clId="{37CE7FDC-0037-4BF1-A3A7-451E3747B1AA}" dt="2023-12-14T13:21:49.960" v="77"/>
          <ac:picMkLst>
            <pc:docMk/>
            <pc:sldMk cId="2987484600" sldId="263"/>
            <ac:picMk id="165" creationId="{89336A8C-F2A6-2204-F189-1C081A36E7C7}"/>
          </ac:picMkLst>
        </pc:picChg>
        <pc:picChg chg="add mod">
          <ac:chgData name="george9torres@gmail.com" userId="ae3a18f0583ff97c" providerId="LiveId" clId="{37CE7FDC-0037-4BF1-A3A7-451E3747B1AA}" dt="2023-12-14T13:21:49.960" v="77"/>
          <ac:picMkLst>
            <pc:docMk/>
            <pc:sldMk cId="2987484600" sldId="263"/>
            <ac:picMk id="166" creationId="{26B4D260-958E-A26E-B2B4-E1759F9D235B}"/>
          </ac:picMkLst>
        </pc:picChg>
        <pc:picChg chg="add mod">
          <ac:chgData name="george9torres@gmail.com" userId="ae3a18f0583ff97c" providerId="LiveId" clId="{37CE7FDC-0037-4BF1-A3A7-451E3747B1AA}" dt="2023-12-14T13:21:49.960" v="77"/>
          <ac:picMkLst>
            <pc:docMk/>
            <pc:sldMk cId="2987484600" sldId="263"/>
            <ac:picMk id="167" creationId="{3D97E82D-4A52-6DE8-FE75-4EEF4A892CB1}"/>
          </ac:picMkLst>
        </pc:picChg>
        <pc:picChg chg="add mod">
          <ac:chgData name="george9torres@gmail.com" userId="ae3a18f0583ff97c" providerId="LiveId" clId="{37CE7FDC-0037-4BF1-A3A7-451E3747B1AA}" dt="2023-12-14T13:21:49.960" v="77"/>
          <ac:picMkLst>
            <pc:docMk/>
            <pc:sldMk cId="2987484600" sldId="263"/>
            <ac:picMk id="168" creationId="{F275A94C-A254-811A-938A-98298BF34AF3}"/>
          </ac:picMkLst>
        </pc:picChg>
        <pc:picChg chg="add mod">
          <ac:chgData name="george9torres@gmail.com" userId="ae3a18f0583ff97c" providerId="LiveId" clId="{37CE7FDC-0037-4BF1-A3A7-451E3747B1AA}" dt="2023-12-14T13:21:49.960" v="77"/>
          <ac:picMkLst>
            <pc:docMk/>
            <pc:sldMk cId="2987484600" sldId="263"/>
            <ac:picMk id="169" creationId="{9C2C0C98-1757-F05A-B063-232217FC934F}"/>
          </ac:picMkLst>
        </pc:picChg>
        <pc:picChg chg="add mod">
          <ac:chgData name="george9torres@gmail.com" userId="ae3a18f0583ff97c" providerId="LiveId" clId="{37CE7FDC-0037-4BF1-A3A7-451E3747B1AA}" dt="2023-12-14T13:21:49.960" v="77"/>
          <ac:picMkLst>
            <pc:docMk/>
            <pc:sldMk cId="2987484600" sldId="263"/>
            <ac:picMk id="170" creationId="{D6AD3056-CBC2-4E69-B75C-7C7A348A4A5D}"/>
          </ac:picMkLst>
        </pc:picChg>
        <pc:picChg chg="add mod">
          <ac:chgData name="george9torres@gmail.com" userId="ae3a18f0583ff97c" providerId="LiveId" clId="{37CE7FDC-0037-4BF1-A3A7-451E3747B1AA}" dt="2023-12-14T13:21:49.960" v="77"/>
          <ac:picMkLst>
            <pc:docMk/>
            <pc:sldMk cId="2987484600" sldId="263"/>
            <ac:picMk id="171" creationId="{76CCF057-CE56-157A-E4C9-7218608A0340}"/>
          </ac:picMkLst>
        </pc:picChg>
        <pc:picChg chg="add mod">
          <ac:chgData name="george9torres@gmail.com" userId="ae3a18f0583ff97c" providerId="LiveId" clId="{37CE7FDC-0037-4BF1-A3A7-451E3747B1AA}" dt="2023-12-14T13:21:49.960" v="77"/>
          <ac:picMkLst>
            <pc:docMk/>
            <pc:sldMk cId="2987484600" sldId="263"/>
            <ac:picMk id="172" creationId="{25D42CD6-8ABE-BF80-5546-5F561D02AA09}"/>
          </ac:picMkLst>
        </pc:picChg>
        <pc:picChg chg="add mod">
          <ac:chgData name="george9torres@gmail.com" userId="ae3a18f0583ff97c" providerId="LiveId" clId="{37CE7FDC-0037-4BF1-A3A7-451E3747B1AA}" dt="2023-12-14T13:21:49.960" v="77"/>
          <ac:picMkLst>
            <pc:docMk/>
            <pc:sldMk cId="2987484600" sldId="263"/>
            <ac:picMk id="173" creationId="{CA882F77-1DBF-C1A5-5465-18277374D213}"/>
          </ac:picMkLst>
        </pc:picChg>
        <pc:picChg chg="add mod">
          <ac:chgData name="george9torres@gmail.com" userId="ae3a18f0583ff97c" providerId="LiveId" clId="{37CE7FDC-0037-4BF1-A3A7-451E3747B1AA}" dt="2023-12-14T13:21:49.960" v="77"/>
          <ac:picMkLst>
            <pc:docMk/>
            <pc:sldMk cId="2987484600" sldId="263"/>
            <ac:picMk id="174" creationId="{DC33FCEF-AE4F-43AF-D8E1-8B2739C6CD6E}"/>
          </ac:picMkLst>
        </pc:picChg>
        <pc:picChg chg="add mod">
          <ac:chgData name="george9torres@gmail.com" userId="ae3a18f0583ff97c" providerId="LiveId" clId="{37CE7FDC-0037-4BF1-A3A7-451E3747B1AA}" dt="2023-12-14T13:21:49.960" v="77"/>
          <ac:picMkLst>
            <pc:docMk/>
            <pc:sldMk cId="2987484600" sldId="263"/>
            <ac:picMk id="175" creationId="{C8B513EA-3C37-987A-B06E-F58EE6540173}"/>
          </ac:picMkLst>
        </pc:picChg>
        <pc:picChg chg="add mod">
          <ac:chgData name="george9torres@gmail.com" userId="ae3a18f0583ff97c" providerId="LiveId" clId="{37CE7FDC-0037-4BF1-A3A7-451E3747B1AA}" dt="2023-12-14T13:21:49.960" v="77"/>
          <ac:picMkLst>
            <pc:docMk/>
            <pc:sldMk cId="2987484600" sldId="263"/>
            <ac:picMk id="176" creationId="{6CF6C168-EC30-0EC9-A0CB-FBEC074F26AF}"/>
          </ac:picMkLst>
        </pc:picChg>
        <pc:picChg chg="add mod">
          <ac:chgData name="george9torres@gmail.com" userId="ae3a18f0583ff97c" providerId="LiveId" clId="{37CE7FDC-0037-4BF1-A3A7-451E3747B1AA}" dt="2023-12-14T13:21:49.960" v="77"/>
          <ac:picMkLst>
            <pc:docMk/>
            <pc:sldMk cId="2987484600" sldId="263"/>
            <ac:picMk id="177" creationId="{F00D9589-F50E-1F48-6FEF-9C1877137484}"/>
          </ac:picMkLst>
        </pc:picChg>
        <pc:picChg chg="add mod">
          <ac:chgData name="george9torres@gmail.com" userId="ae3a18f0583ff97c" providerId="LiveId" clId="{37CE7FDC-0037-4BF1-A3A7-451E3747B1AA}" dt="2023-12-14T13:21:49.960" v="77"/>
          <ac:picMkLst>
            <pc:docMk/>
            <pc:sldMk cId="2987484600" sldId="263"/>
            <ac:picMk id="178" creationId="{0362C637-DEA2-0BBB-7011-14CB07C5DCF1}"/>
          </ac:picMkLst>
        </pc:picChg>
        <pc:picChg chg="add mod">
          <ac:chgData name="george9torres@gmail.com" userId="ae3a18f0583ff97c" providerId="LiveId" clId="{37CE7FDC-0037-4BF1-A3A7-451E3747B1AA}" dt="2023-12-14T13:21:49.960" v="77"/>
          <ac:picMkLst>
            <pc:docMk/>
            <pc:sldMk cId="2987484600" sldId="263"/>
            <ac:picMk id="179" creationId="{7108552B-6E6F-1E12-D439-265AF5ECB158}"/>
          </ac:picMkLst>
        </pc:picChg>
        <pc:picChg chg="add mod">
          <ac:chgData name="george9torres@gmail.com" userId="ae3a18f0583ff97c" providerId="LiveId" clId="{37CE7FDC-0037-4BF1-A3A7-451E3747B1AA}" dt="2023-12-14T13:21:49.960" v="77"/>
          <ac:picMkLst>
            <pc:docMk/>
            <pc:sldMk cId="2987484600" sldId="263"/>
            <ac:picMk id="180" creationId="{28074BFB-5323-91BE-619B-32653A30FAE5}"/>
          </ac:picMkLst>
        </pc:picChg>
        <pc:picChg chg="add mod">
          <ac:chgData name="george9torres@gmail.com" userId="ae3a18f0583ff97c" providerId="LiveId" clId="{37CE7FDC-0037-4BF1-A3A7-451E3747B1AA}" dt="2023-12-14T13:21:49.960" v="77"/>
          <ac:picMkLst>
            <pc:docMk/>
            <pc:sldMk cId="2987484600" sldId="263"/>
            <ac:picMk id="181" creationId="{C8B60A1E-6B76-B5AB-5E3E-BF2C4486603F}"/>
          </ac:picMkLst>
        </pc:picChg>
        <pc:picChg chg="add mod">
          <ac:chgData name="george9torres@gmail.com" userId="ae3a18f0583ff97c" providerId="LiveId" clId="{37CE7FDC-0037-4BF1-A3A7-451E3747B1AA}" dt="2023-12-14T13:21:49.960" v="77"/>
          <ac:picMkLst>
            <pc:docMk/>
            <pc:sldMk cId="2987484600" sldId="263"/>
            <ac:picMk id="182" creationId="{6E50A128-A581-7BFF-0EBF-3EA4BB17E946}"/>
          </ac:picMkLst>
        </pc:picChg>
        <pc:picChg chg="add mod">
          <ac:chgData name="george9torres@gmail.com" userId="ae3a18f0583ff97c" providerId="LiveId" clId="{37CE7FDC-0037-4BF1-A3A7-451E3747B1AA}" dt="2023-12-14T13:21:49.960" v="77"/>
          <ac:picMkLst>
            <pc:docMk/>
            <pc:sldMk cId="2987484600" sldId="263"/>
            <ac:picMk id="183" creationId="{09932B17-8191-404C-C85E-3E148207DB1F}"/>
          </ac:picMkLst>
        </pc:picChg>
        <pc:picChg chg="add mod">
          <ac:chgData name="george9torres@gmail.com" userId="ae3a18f0583ff97c" providerId="LiveId" clId="{37CE7FDC-0037-4BF1-A3A7-451E3747B1AA}" dt="2023-12-14T13:21:49.960" v="77"/>
          <ac:picMkLst>
            <pc:docMk/>
            <pc:sldMk cId="2987484600" sldId="263"/>
            <ac:picMk id="184" creationId="{1D1D2DF1-B799-A734-F3BF-168ACD454A7E}"/>
          </ac:picMkLst>
        </pc:picChg>
        <pc:picChg chg="add mod">
          <ac:chgData name="george9torres@gmail.com" userId="ae3a18f0583ff97c" providerId="LiveId" clId="{37CE7FDC-0037-4BF1-A3A7-451E3747B1AA}" dt="2023-12-14T13:21:49.960" v="77"/>
          <ac:picMkLst>
            <pc:docMk/>
            <pc:sldMk cId="2987484600" sldId="263"/>
            <ac:picMk id="185" creationId="{8100E142-81E6-0BD9-9C2F-86281E45A4B6}"/>
          </ac:picMkLst>
        </pc:picChg>
        <pc:picChg chg="add mod">
          <ac:chgData name="george9torres@gmail.com" userId="ae3a18f0583ff97c" providerId="LiveId" clId="{37CE7FDC-0037-4BF1-A3A7-451E3747B1AA}" dt="2023-12-14T13:21:49.960" v="77"/>
          <ac:picMkLst>
            <pc:docMk/>
            <pc:sldMk cId="2987484600" sldId="263"/>
            <ac:picMk id="186" creationId="{749CB59D-1CEC-423B-E87D-55A8FCE0EC79}"/>
          </ac:picMkLst>
        </pc:picChg>
        <pc:picChg chg="add mod">
          <ac:chgData name="george9torres@gmail.com" userId="ae3a18f0583ff97c" providerId="LiveId" clId="{37CE7FDC-0037-4BF1-A3A7-451E3747B1AA}" dt="2023-12-14T13:21:49.960" v="77"/>
          <ac:picMkLst>
            <pc:docMk/>
            <pc:sldMk cId="2987484600" sldId="263"/>
            <ac:picMk id="187" creationId="{A8142F94-6119-DCFC-0E01-8EEAD3B79460}"/>
          </ac:picMkLst>
        </pc:picChg>
        <pc:picChg chg="add mod">
          <ac:chgData name="george9torres@gmail.com" userId="ae3a18f0583ff97c" providerId="LiveId" clId="{37CE7FDC-0037-4BF1-A3A7-451E3747B1AA}" dt="2023-12-14T13:21:49.960" v="77"/>
          <ac:picMkLst>
            <pc:docMk/>
            <pc:sldMk cId="2987484600" sldId="263"/>
            <ac:picMk id="188" creationId="{A87BC6AC-F2FD-B984-A7AE-CFE839DA80C4}"/>
          </ac:picMkLst>
        </pc:picChg>
        <pc:picChg chg="add mod">
          <ac:chgData name="george9torres@gmail.com" userId="ae3a18f0583ff97c" providerId="LiveId" clId="{37CE7FDC-0037-4BF1-A3A7-451E3747B1AA}" dt="2023-12-14T13:21:49.960" v="77"/>
          <ac:picMkLst>
            <pc:docMk/>
            <pc:sldMk cId="2987484600" sldId="263"/>
            <ac:picMk id="189" creationId="{96FB3BC4-25D1-DB56-607D-7EC841A019FF}"/>
          </ac:picMkLst>
        </pc:picChg>
        <pc:picChg chg="add mod">
          <ac:chgData name="george9torres@gmail.com" userId="ae3a18f0583ff97c" providerId="LiveId" clId="{37CE7FDC-0037-4BF1-A3A7-451E3747B1AA}" dt="2023-12-14T13:21:49.960" v="77"/>
          <ac:picMkLst>
            <pc:docMk/>
            <pc:sldMk cId="2987484600" sldId="263"/>
            <ac:picMk id="190" creationId="{E0DE6335-C9DD-A794-AF50-DFFB583581A1}"/>
          </ac:picMkLst>
        </pc:picChg>
        <pc:picChg chg="add mod">
          <ac:chgData name="george9torres@gmail.com" userId="ae3a18f0583ff97c" providerId="LiveId" clId="{37CE7FDC-0037-4BF1-A3A7-451E3747B1AA}" dt="2023-12-14T13:21:49.960" v="77"/>
          <ac:picMkLst>
            <pc:docMk/>
            <pc:sldMk cId="2987484600" sldId="263"/>
            <ac:picMk id="191" creationId="{49C81849-FD8A-24D1-3D9D-7052F6BF4141}"/>
          </ac:picMkLst>
        </pc:picChg>
        <pc:picChg chg="add mod">
          <ac:chgData name="george9torres@gmail.com" userId="ae3a18f0583ff97c" providerId="LiveId" clId="{37CE7FDC-0037-4BF1-A3A7-451E3747B1AA}" dt="2023-12-14T13:21:49.960" v="77"/>
          <ac:picMkLst>
            <pc:docMk/>
            <pc:sldMk cId="2987484600" sldId="263"/>
            <ac:picMk id="192" creationId="{4F709350-0EC9-B36D-E1EA-F795AB863105}"/>
          </ac:picMkLst>
        </pc:picChg>
        <pc:picChg chg="add mod">
          <ac:chgData name="george9torres@gmail.com" userId="ae3a18f0583ff97c" providerId="LiveId" clId="{37CE7FDC-0037-4BF1-A3A7-451E3747B1AA}" dt="2023-12-14T13:21:49.960" v="77"/>
          <ac:picMkLst>
            <pc:docMk/>
            <pc:sldMk cId="2987484600" sldId="263"/>
            <ac:picMk id="193" creationId="{B4E8C5A4-07D3-6E35-39B9-E87FE888A545}"/>
          </ac:picMkLst>
        </pc:picChg>
        <pc:picChg chg="add mod">
          <ac:chgData name="george9torres@gmail.com" userId="ae3a18f0583ff97c" providerId="LiveId" clId="{37CE7FDC-0037-4BF1-A3A7-451E3747B1AA}" dt="2023-12-14T13:21:49.960" v="77"/>
          <ac:picMkLst>
            <pc:docMk/>
            <pc:sldMk cId="2987484600" sldId="263"/>
            <ac:picMk id="194" creationId="{4F165B51-A0E1-3A5F-6B0B-85B35B0B4A62}"/>
          </ac:picMkLst>
        </pc:picChg>
        <pc:picChg chg="add mod">
          <ac:chgData name="george9torres@gmail.com" userId="ae3a18f0583ff97c" providerId="LiveId" clId="{37CE7FDC-0037-4BF1-A3A7-451E3747B1AA}" dt="2023-12-14T13:21:49.960" v="77"/>
          <ac:picMkLst>
            <pc:docMk/>
            <pc:sldMk cId="2987484600" sldId="263"/>
            <ac:picMk id="195" creationId="{7E769CAC-8D0C-CCAE-C911-8CDCF2B70CBE}"/>
          </ac:picMkLst>
        </pc:picChg>
        <pc:picChg chg="add mod">
          <ac:chgData name="george9torres@gmail.com" userId="ae3a18f0583ff97c" providerId="LiveId" clId="{37CE7FDC-0037-4BF1-A3A7-451E3747B1AA}" dt="2023-12-14T13:21:49.960" v="77"/>
          <ac:picMkLst>
            <pc:docMk/>
            <pc:sldMk cId="2987484600" sldId="263"/>
            <ac:picMk id="196" creationId="{ABD79C4E-DDBD-DE8E-B62B-CFB9C84902EA}"/>
          </ac:picMkLst>
        </pc:picChg>
        <pc:picChg chg="add mod">
          <ac:chgData name="george9torres@gmail.com" userId="ae3a18f0583ff97c" providerId="LiveId" clId="{37CE7FDC-0037-4BF1-A3A7-451E3747B1AA}" dt="2023-12-14T13:21:49.960" v="77"/>
          <ac:picMkLst>
            <pc:docMk/>
            <pc:sldMk cId="2987484600" sldId="263"/>
            <ac:picMk id="197" creationId="{669DD59D-6BF3-A759-0BF2-E6815757C993}"/>
          </ac:picMkLst>
        </pc:picChg>
        <pc:picChg chg="add mod">
          <ac:chgData name="george9torres@gmail.com" userId="ae3a18f0583ff97c" providerId="LiveId" clId="{37CE7FDC-0037-4BF1-A3A7-451E3747B1AA}" dt="2023-12-14T13:21:49.960" v="77"/>
          <ac:picMkLst>
            <pc:docMk/>
            <pc:sldMk cId="2987484600" sldId="263"/>
            <ac:picMk id="198" creationId="{0214B59A-B0D0-5EB5-D0AC-F4AC3F5B8C67}"/>
          </ac:picMkLst>
        </pc:picChg>
        <pc:picChg chg="add mod">
          <ac:chgData name="george9torres@gmail.com" userId="ae3a18f0583ff97c" providerId="LiveId" clId="{37CE7FDC-0037-4BF1-A3A7-451E3747B1AA}" dt="2023-12-14T13:21:49.960" v="77"/>
          <ac:picMkLst>
            <pc:docMk/>
            <pc:sldMk cId="2987484600" sldId="263"/>
            <ac:picMk id="199" creationId="{7F4C0B7E-AF3D-DAC8-91DD-22AB3FB13CD9}"/>
          </ac:picMkLst>
        </pc:picChg>
        <pc:picChg chg="add mod">
          <ac:chgData name="george9torres@gmail.com" userId="ae3a18f0583ff97c" providerId="LiveId" clId="{37CE7FDC-0037-4BF1-A3A7-451E3747B1AA}" dt="2023-12-14T13:21:49.960" v="77"/>
          <ac:picMkLst>
            <pc:docMk/>
            <pc:sldMk cId="2987484600" sldId="263"/>
            <ac:picMk id="200" creationId="{A36CA246-9C2F-B505-3DD6-9CCD81AD8AD2}"/>
          </ac:picMkLst>
        </pc:picChg>
        <pc:picChg chg="add mod">
          <ac:chgData name="george9torres@gmail.com" userId="ae3a18f0583ff97c" providerId="LiveId" clId="{37CE7FDC-0037-4BF1-A3A7-451E3747B1AA}" dt="2023-12-14T13:21:49.960" v="77"/>
          <ac:picMkLst>
            <pc:docMk/>
            <pc:sldMk cId="2987484600" sldId="263"/>
            <ac:picMk id="201" creationId="{FBB0C681-E7F8-C9FB-833C-39BECD2E1717}"/>
          </ac:picMkLst>
        </pc:picChg>
        <pc:picChg chg="add mod">
          <ac:chgData name="george9torres@gmail.com" userId="ae3a18f0583ff97c" providerId="LiveId" clId="{37CE7FDC-0037-4BF1-A3A7-451E3747B1AA}" dt="2023-12-14T13:21:49.960" v="77"/>
          <ac:picMkLst>
            <pc:docMk/>
            <pc:sldMk cId="2987484600" sldId="263"/>
            <ac:picMk id="202" creationId="{B8EED56A-961E-599A-C39B-115F7DE3D4BB}"/>
          </ac:picMkLst>
        </pc:picChg>
        <pc:picChg chg="add mod">
          <ac:chgData name="george9torres@gmail.com" userId="ae3a18f0583ff97c" providerId="LiveId" clId="{37CE7FDC-0037-4BF1-A3A7-451E3747B1AA}" dt="2023-12-14T13:21:49.960" v="77"/>
          <ac:picMkLst>
            <pc:docMk/>
            <pc:sldMk cId="2987484600" sldId="263"/>
            <ac:picMk id="203" creationId="{804CAE62-4F6F-4094-0C69-F5C35BFA2077}"/>
          </ac:picMkLst>
        </pc:picChg>
        <pc:picChg chg="add mod">
          <ac:chgData name="george9torres@gmail.com" userId="ae3a18f0583ff97c" providerId="LiveId" clId="{37CE7FDC-0037-4BF1-A3A7-451E3747B1AA}" dt="2023-12-14T13:21:49.960" v="77"/>
          <ac:picMkLst>
            <pc:docMk/>
            <pc:sldMk cId="2987484600" sldId="263"/>
            <ac:picMk id="205" creationId="{43DFA1D2-80A0-474F-6E4D-147FEE34529E}"/>
          </ac:picMkLst>
        </pc:picChg>
        <pc:picChg chg="add mod">
          <ac:chgData name="george9torres@gmail.com" userId="ae3a18f0583ff97c" providerId="LiveId" clId="{37CE7FDC-0037-4BF1-A3A7-451E3747B1AA}" dt="2023-12-14T13:21:49.960" v="77"/>
          <ac:picMkLst>
            <pc:docMk/>
            <pc:sldMk cId="2987484600" sldId="263"/>
            <ac:picMk id="206" creationId="{0F3FCB5B-3BA8-9303-14A0-EE350E1DC394}"/>
          </ac:picMkLst>
        </pc:picChg>
        <pc:picChg chg="add mod">
          <ac:chgData name="george9torres@gmail.com" userId="ae3a18f0583ff97c" providerId="LiveId" clId="{37CE7FDC-0037-4BF1-A3A7-451E3747B1AA}" dt="2023-12-14T13:21:49.960" v="77"/>
          <ac:picMkLst>
            <pc:docMk/>
            <pc:sldMk cId="2987484600" sldId="263"/>
            <ac:picMk id="207" creationId="{00978E74-B5B4-308A-3FAA-AACC00E6E56A}"/>
          </ac:picMkLst>
        </pc:picChg>
        <pc:picChg chg="add mod">
          <ac:chgData name="george9torres@gmail.com" userId="ae3a18f0583ff97c" providerId="LiveId" clId="{37CE7FDC-0037-4BF1-A3A7-451E3747B1AA}" dt="2023-12-14T13:21:49.960" v="77"/>
          <ac:picMkLst>
            <pc:docMk/>
            <pc:sldMk cId="2987484600" sldId="263"/>
            <ac:picMk id="208" creationId="{06ED3E64-3E67-3BF2-2204-4A23F974843D}"/>
          </ac:picMkLst>
        </pc:picChg>
        <pc:picChg chg="add mod">
          <ac:chgData name="george9torres@gmail.com" userId="ae3a18f0583ff97c" providerId="LiveId" clId="{37CE7FDC-0037-4BF1-A3A7-451E3747B1AA}" dt="2023-12-14T13:21:49.960" v="77"/>
          <ac:picMkLst>
            <pc:docMk/>
            <pc:sldMk cId="2987484600" sldId="263"/>
            <ac:picMk id="209" creationId="{71B9A9DF-9A96-1CA9-8ED0-A3F72BDE491E}"/>
          </ac:picMkLst>
        </pc:picChg>
        <pc:picChg chg="add mod">
          <ac:chgData name="george9torres@gmail.com" userId="ae3a18f0583ff97c" providerId="LiveId" clId="{37CE7FDC-0037-4BF1-A3A7-451E3747B1AA}" dt="2023-12-14T13:21:49.960" v="77"/>
          <ac:picMkLst>
            <pc:docMk/>
            <pc:sldMk cId="2987484600" sldId="263"/>
            <ac:picMk id="210" creationId="{4B23AA27-6599-5F24-0547-17BFF5FC74DA}"/>
          </ac:picMkLst>
        </pc:picChg>
        <pc:picChg chg="add mod">
          <ac:chgData name="george9torres@gmail.com" userId="ae3a18f0583ff97c" providerId="LiveId" clId="{37CE7FDC-0037-4BF1-A3A7-451E3747B1AA}" dt="2023-12-14T13:21:49.960" v="77"/>
          <ac:picMkLst>
            <pc:docMk/>
            <pc:sldMk cId="2987484600" sldId="263"/>
            <ac:picMk id="211" creationId="{7A958B01-A112-BFCC-988F-9E0CA8B31058}"/>
          </ac:picMkLst>
        </pc:picChg>
        <pc:picChg chg="add mod">
          <ac:chgData name="george9torres@gmail.com" userId="ae3a18f0583ff97c" providerId="LiveId" clId="{37CE7FDC-0037-4BF1-A3A7-451E3747B1AA}" dt="2023-12-14T13:21:49.960" v="77"/>
          <ac:picMkLst>
            <pc:docMk/>
            <pc:sldMk cId="2987484600" sldId="263"/>
            <ac:picMk id="212" creationId="{113857C7-E3EB-B908-6CA6-513E12084460}"/>
          </ac:picMkLst>
        </pc:picChg>
        <pc:picChg chg="add mod">
          <ac:chgData name="george9torres@gmail.com" userId="ae3a18f0583ff97c" providerId="LiveId" clId="{37CE7FDC-0037-4BF1-A3A7-451E3747B1AA}" dt="2023-12-14T13:21:49.960" v="77"/>
          <ac:picMkLst>
            <pc:docMk/>
            <pc:sldMk cId="2987484600" sldId="263"/>
            <ac:picMk id="213" creationId="{31B2C705-CADF-19AB-6239-CEDB13769519}"/>
          </ac:picMkLst>
        </pc:picChg>
        <pc:picChg chg="add mod">
          <ac:chgData name="george9torres@gmail.com" userId="ae3a18f0583ff97c" providerId="LiveId" clId="{37CE7FDC-0037-4BF1-A3A7-451E3747B1AA}" dt="2023-12-14T13:21:49.960" v="77"/>
          <ac:picMkLst>
            <pc:docMk/>
            <pc:sldMk cId="2987484600" sldId="263"/>
            <ac:picMk id="214" creationId="{B80E896F-9929-D2D4-7039-719BDAD3C154}"/>
          </ac:picMkLst>
        </pc:picChg>
        <pc:picChg chg="add mod">
          <ac:chgData name="george9torres@gmail.com" userId="ae3a18f0583ff97c" providerId="LiveId" clId="{37CE7FDC-0037-4BF1-A3A7-451E3747B1AA}" dt="2023-12-14T13:21:49.960" v="77"/>
          <ac:picMkLst>
            <pc:docMk/>
            <pc:sldMk cId="2987484600" sldId="263"/>
            <ac:picMk id="215" creationId="{4CFD28FF-5769-AE71-2488-64BF63BF20B9}"/>
          </ac:picMkLst>
        </pc:picChg>
        <pc:picChg chg="add mod">
          <ac:chgData name="george9torres@gmail.com" userId="ae3a18f0583ff97c" providerId="LiveId" clId="{37CE7FDC-0037-4BF1-A3A7-451E3747B1AA}" dt="2023-12-14T13:21:49.960" v="77"/>
          <ac:picMkLst>
            <pc:docMk/>
            <pc:sldMk cId="2987484600" sldId="263"/>
            <ac:picMk id="216" creationId="{A8B6EDC5-487A-A193-8F8F-69BDB82C5C82}"/>
          </ac:picMkLst>
        </pc:picChg>
        <pc:picChg chg="add mod">
          <ac:chgData name="george9torres@gmail.com" userId="ae3a18f0583ff97c" providerId="LiveId" clId="{37CE7FDC-0037-4BF1-A3A7-451E3747B1AA}" dt="2023-12-14T13:21:49.960" v="77"/>
          <ac:picMkLst>
            <pc:docMk/>
            <pc:sldMk cId="2987484600" sldId="263"/>
            <ac:picMk id="218" creationId="{C7CFF922-0DCF-F4CD-864A-B29ABDF303CA}"/>
          </ac:picMkLst>
        </pc:picChg>
        <pc:picChg chg="add mod">
          <ac:chgData name="george9torres@gmail.com" userId="ae3a18f0583ff97c" providerId="LiveId" clId="{37CE7FDC-0037-4BF1-A3A7-451E3747B1AA}" dt="2023-12-14T13:21:49.960" v="77"/>
          <ac:picMkLst>
            <pc:docMk/>
            <pc:sldMk cId="2987484600" sldId="263"/>
            <ac:picMk id="219" creationId="{EEEE8D89-2FC6-2E17-1FAA-34EA54B9F71D}"/>
          </ac:picMkLst>
        </pc:picChg>
        <pc:picChg chg="add mod">
          <ac:chgData name="george9torres@gmail.com" userId="ae3a18f0583ff97c" providerId="LiveId" clId="{37CE7FDC-0037-4BF1-A3A7-451E3747B1AA}" dt="2023-12-14T13:21:49.960" v="77"/>
          <ac:picMkLst>
            <pc:docMk/>
            <pc:sldMk cId="2987484600" sldId="263"/>
            <ac:picMk id="220" creationId="{B4A9779C-09C3-303C-A3C5-FE8FCF111CFE}"/>
          </ac:picMkLst>
        </pc:picChg>
        <pc:picChg chg="add mod">
          <ac:chgData name="george9torres@gmail.com" userId="ae3a18f0583ff97c" providerId="LiveId" clId="{37CE7FDC-0037-4BF1-A3A7-451E3747B1AA}" dt="2023-12-14T13:21:49.960" v="77"/>
          <ac:picMkLst>
            <pc:docMk/>
            <pc:sldMk cId="2987484600" sldId="263"/>
            <ac:picMk id="221" creationId="{8BC8A85B-99E7-1CFE-0A6E-5D299BC4DD9E}"/>
          </ac:picMkLst>
        </pc:picChg>
        <pc:picChg chg="add mod">
          <ac:chgData name="george9torres@gmail.com" userId="ae3a18f0583ff97c" providerId="LiveId" clId="{37CE7FDC-0037-4BF1-A3A7-451E3747B1AA}" dt="2023-12-14T13:21:49.960" v="77"/>
          <ac:picMkLst>
            <pc:docMk/>
            <pc:sldMk cId="2987484600" sldId="263"/>
            <ac:picMk id="222" creationId="{1AADE5EC-48F7-6CE2-2A42-A0C3EC1C000C}"/>
          </ac:picMkLst>
        </pc:picChg>
        <pc:picChg chg="add mod">
          <ac:chgData name="george9torres@gmail.com" userId="ae3a18f0583ff97c" providerId="LiveId" clId="{37CE7FDC-0037-4BF1-A3A7-451E3747B1AA}" dt="2023-12-14T13:21:49.960" v="77"/>
          <ac:picMkLst>
            <pc:docMk/>
            <pc:sldMk cId="2987484600" sldId="263"/>
            <ac:picMk id="223" creationId="{633B44F1-6F90-9301-0271-68040E17D6E8}"/>
          </ac:picMkLst>
        </pc:picChg>
        <pc:picChg chg="add mod">
          <ac:chgData name="george9torres@gmail.com" userId="ae3a18f0583ff97c" providerId="LiveId" clId="{37CE7FDC-0037-4BF1-A3A7-451E3747B1AA}" dt="2023-12-14T13:21:49.960" v="77"/>
          <ac:picMkLst>
            <pc:docMk/>
            <pc:sldMk cId="2987484600" sldId="263"/>
            <ac:picMk id="224" creationId="{D82EE5DC-6A7E-2A7C-F463-C75C080DED7F}"/>
          </ac:picMkLst>
        </pc:picChg>
        <pc:picChg chg="add mod">
          <ac:chgData name="george9torres@gmail.com" userId="ae3a18f0583ff97c" providerId="LiveId" clId="{37CE7FDC-0037-4BF1-A3A7-451E3747B1AA}" dt="2023-12-14T13:21:49.960" v="77"/>
          <ac:picMkLst>
            <pc:docMk/>
            <pc:sldMk cId="2987484600" sldId="263"/>
            <ac:picMk id="225" creationId="{E5471E43-7188-6F47-93CF-4C2B18C07334}"/>
          </ac:picMkLst>
        </pc:picChg>
        <pc:picChg chg="add mod">
          <ac:chgData name="george9torres@gmail.com" userId="ae3a18f0583ff97c" providerId="LiveId" clId="{37CE7FDC-0037-4BF1-A3A7-451E3747B1AA}" dt="2023-12-14T13:21:49.960" v="77"/>
          <ac:picMkLst>
            <pc:docMk/>
            <pc:sldMk cId="2987484600" sldId="263"/>
            <ac:picMk id="227" creationId="{D5F6225B-2034-0BF6-3800-27E3848BA36F}"/>
          </ac:picMkLst>
        </pc:picChg>
        <pc:picChg chg="add mod">
          <ac:chgData name="george9torres@gmail.com" userId="ae3a18f0583ff97c" providerId="LiveId" clId="{37CE7FDC-0037-4BF1-A3A7-451E3747B1AA}" dt="2023-12-14T13:21:49.960" v="77"/>
          <ac:picMkLst>
            <pc:docMk/>
            <pc:sldMk cId="2987484600" sldId="263"/>
            <ac:picMk id="228" creationId="{4CD4A7D0-F92C-1F27-1490-93AE86831835}"/>
          </ac:picMkLst>
        </pc:picChg>
        <pc:picChg chg="add mod">
          <ac:chgData name="george9torres@gmail.com" userId="ae3a18f0583ff97c" providerId="LiveId" clId="{37CE7FDC-0037-4BF1-A3A7-451E3747B1AA}" dt="2023-12-14T13:21:49.960" v="77"/>
          <ac:picMkLst>
            <pc:docMk/>
            <pc:sldMk cId="2987484600" sldId="263"/>
            <ac:picMk id="229" creationId="{84ED49D6-1619-BA69-6429-1DD5B20E10BC}"/>
          </ac:picMkLst>
        </pc:picChg>
        <pc:picChg chg="add mod">
          <ac:chgData name="george9torres@gmail.com" userId="ae3a18f0583ff97c" providerId="LiveId" clId="{37CE7FDC-0037-4BF1-A3A7-451E3747B1AA}" dt="2023-12-14T13:21:49.960" v="77"/>
          <ac:picMkLst>
            <pc:docMk/>
            <pc:sldMk cId="2987484600" sldId="263"/>
            <ac:picMk id="230" creationId="{40F62F08-C95F-A53C-F215-4FC50D537FD2}"/>
          </ac:picMkLst>
        </pc:picChg>
        <pc:picChg chg="add mod">
          <ac:chgData name="george9torres@gmail.com" userId="ae3a18f0583ff97c" providerId="LiveId" clId="{37CE7FDC-0037-4BF1-A3A7-451E3747B1AA}" dt="2023-12-14T13:21:49.960" v="77"/>
          <ac:picMkLst>
            <pc:docMk/>
            <pc:sldMk cId="2987484600" sldId="263"/>
            <ac:picMk id="231" creationId="{CEA69C64-6713-B4FC-E016-A9E04E3E006D}"/>
          </ac:picMkLst>
        </pc:picChg>
        <pc:picChg chg="add mod">
          <ac:chgData name="george9torres@gmail.com" userId="ae3a18f0583ff97c" providerId="LiveId" clId="{37CE7FDC-0037-4BF1-A3A7-451E3747B1AA}" dt="2023-12-14T13:21:49.960" v="77"/>
          <ac:picMkLst>
            <pc:docMk/>
            <pc:sldMk cId="2987484600" sldId="263"/>
            <ac:picMk id="232" creationId="{3BE25F60-E6EF-ABAF-BEA5-F281C00F9D70}"/>
          </ac:picMkLst>
        </pc:picChg>
        <pc:picChg chg="add mod">
          <ac:chgData name="george9torres@gmail.com" userId="ae3a18f0583ff97c" providerId="LiveId" clId="{37CE7FDC-0037-4BF1-A3A7-451E3747B1AA}" dt="2023-12-14T13:21:49.960" v="77"/>
          <ac:picMkLst>
            <pc:docMk/>
            <pc:sldMk cId="2987484600" sldId="263"/>
            <ac:picMk id="233" creationId="{CA1662CC-5413-1BE5-923B-908C4253CCE4}"/>
          </ac:picMkLst>
        </pc:picChg>
        <pc:picChg chg="add mod">
          <ac:chgData name="george9torres@gmail.com" userId="ae3a18f0583ff97c" providerId="LiveId" clId="{37CE7FDC-0037-4BF1-A3A7-451E3747B1AA}" dt="2023-12-14T13:21:49.960" v="77"/>
          <ac:picMkLst>
            <pc:docMk/>
            <pc:sldMk cId="2987484600" sldId="263"/>
            <ac:picMk id="234" creationId="{7B985837-D90F-B13F-6DAD-503391B2CCD8}"/>
          </ac:picMkLst>
        </pc:picChg>
        <pc:picChg chg="add mod">
          <ac:chgData name="george9torres@gmail.com" userId="ae3a18f0583ff97c" providerId="LiveId" clId="{37CE7FDC-0037-4BF1-A3A7-451E3747B1AA}" dt="2023-12-14T13:21:49.960" v="77"/>
          <ac:picMkLst>
            <pc:docMk/>
            <pc:sldMk cId="2987484600" sldId="263"/>
            <ac:picMk id="235" creationId="{0FAB611B-C4B6-9F88-BED1-F386E6184FFA}"/>
          </ac:picMkLst>
        </pc:picChg>
        <pc:picChg chg="add mod">
          <ac:chgData name="george9torres@gmail.com" userId="ae3a18f0583ff97c" providerId="LiveId" clId="{37CE7FDC-0037-4BF1-A3A7-451E3747B1AA}" dt="2023-12-14T13:21:49.960" v="77"/>
          <ac:picMkLst>
            <pc:docMk/>
            <pc:sldMk cId="2987484600" sldId="263"/>
            <ac:picMk id="236" creationId="{836DB3AD-B3E4-DB3F-CB4F-15420BECE5E7}"/>
          </ac:picMkLst>
        </pc:picChg>
        <pc:picChg chg="add mod">
          <ac:chgData name="george9torres@gmail.com" userId="ae3a18f0583ff97c" providerId="LiveId" clId="{37CE7FDC-0037-4BF1-A3A7-451E3747B1AA}" dt="2023-12-14T13:21:49.960" v="77"/>
          <ac:picMkLst>
            <pc:docMk/>
            <pc:sldMk cId="2987484600" sldId="263"/>
            <ac:picMk id="237" creationId="{533EF0AD-D1D4-0950-B2CE-99CE4599404C}"/>
          </ac:picMkLst>
        </pc:picChg>
        <pc:picChg chg="add mod">
          <ac:chgData name="george9torres@gmail.com" userId="ae3a18f0583ff97c" providerId="LiveId" clId="{37CE7FDC-0037-4BF1-A3A7-451E3747B1AA}" dt="2023-12-14T13:21:49.960" v="77"/>
          <ac:picMkLst>
            <pc:docMk/>
            <pc:sldMk cId="2987484600" sldId="263"/>
            <ac:picMk id="238" creationId="{41CD82A2-605F-3480-D031-960B12677904}"/>
          </ac:picMkLst>
        </pc:picChg>
        <pc:picChg chg="add mod">
          <ac:chgData name="george9torres@gmail.com" userId="ae3a18f0583ff97c" providerId="LiveId" clId="{37CE7FDC-0037-4BF1-A3A7-451E3747B1AA}" dt="2023-12-14T13:21:49.960" v="77"/>
          <ac:picMkLst>
            <pc:docMk/>
            <pc:sldMk cId="2987484600" sldId="263"/>
            <ac:picMk id="239" creationId="{C84C0416-9A68-3BDE-4D73-4697BABC0261}"/>
          </ac:picMkLst>
        </pc:picChg>
        <pc:picChg chg="add mod">
          <ac:chgData name="george9torres@gmail.com" userId="ae3a18f0583ff97c" providerId="LiveId" clId="{37CE7FDC-0037-4BF1-A3A7-451E3747B1AA}" dt="2023-12-14T13:21:49.960" v="77"/>
          <ac:picMkLst>
            <pc:docMk/>
            <pc:sldMk cId="2987484600" sldId="263"/>
            <ac:picMk id="240" creationId="{075A5F8D-522D-254B-D8E2-98A39DCCE8FE}"/>
          </ac:picMkLst>
        </pc:picChg>
        <pc:picChg chg="add mod">
          <ac:chgData name="george9torres@gmail.com" userId="ae3a18f0583ff97c" providerId="LiveId" clId="{37CE7FDC-0037-4BF1-A3A7-451E3747B1AA}" dt="2023-12-14T13:21:49.960" v="77"/>
          <ac:picMkLst>
            <pc:docMk/>
            <pc:sldMk cId="2987484600" sldId="263"/>
            <ac:picMk id="241" creationId="{0B5C9DA9-52C5-7395-7265-DA56C38D7DD2}"/>
          </ac:picMkLst>
        </pc:picChg>
        <pc:picChg chg="add mod">
          <ac:chgData name="george9torres@gmail.com" userId="ae3a18f0583ff97c" providerId="LiveId" clId="{37CE7FDC-0037-4BF1-A3A7-451E3747B1AA}" dt="2023-12-14T13:21:49.960" v="77"/>
          <ac:picMkLst>
            <pc:docMk/>
            <pc:sldMk cId="2987484600" sldId="263"/>
            <ac:picMk id="242" creationId="{9870802C-510C-3F79-37AC-81A509195ABD}"/>
          </ac:picMkLst>
        </pc:picChg>
      </pc:sldChg>
      <pc:sldChg chg="addSp delSp modSp new mod">
        <pc:chgData name="george9torres@gmail.com" userId="ae3a18f0583ff97c" providerId="LiveId" clId="{37CE7FDC-0037-4BF1-A3A7-451E3747B1AA}" dt="2023-12-14T13:39:17.509" v="389" actId="14100"/>
        <pc:sldMkLst>
          <pc:docMk/>
          <pc:sldMk cId="912921373" sldId="264"/>
        </pc:sldMkLst>
        <pc:spChg chg="del">
          <ac:chgData name="george9torres@gmail.com" userId="ae3a18f0583ff97c" providerId="LiveId" clId="{37CE7FDC-0037-4BF1-A3A7-451E3747B1AA}" dt="2023-12-14T13:26:12.565" v="181" actId="478"/>
          <ac:spMkLst>
            <pc:docMk/>
            <pc:sldMk cId="912921373" sldId="264"/>
            <ac:spMk id="2" creationId="{CE94A5A7-5DBF-04D5-B45F-582387FE26FE}"/>
          </ac:spMkLst>
        </pc:spChg>
        <pc:spChg chg="del">
          <ac:chgData name="george9torres@gmail.com" userId="ae3a18f0583ff97c" providerId="LiveId" clId="{37CE7FDC-0037-4BF1-A3A7-451E3747B1AA}" dt="2023-12-14T13:26:14.773" v="182" actId="478"/>
          <ac:spMkLst>
            <pc:docMk/>
            <pc:sldMk cId="912921373" sldId="264"/>
            <ac:spMk id="3" creationId="{D92F0201-D55C-5DB5-0155-FD093417C048}"/>
          </ac:spMkLst>
        </pc:spChg>
        <pc:spChg chg="add del mod">
          <ac:chgData name="george9torres@gmail.com" userId="ae3a18f0583ff97c" providerId="LiveId" clId="{37CE7FDC-0037-4BF1-A3A7-451E3747B1AA}" dt="2023-12-14T13:28:39.355" v="214" actId="478"/>
          <ac:spMkLst>
            <pc:docMk/>
            <pc:sldMk cId="912921373" sldId="264"/>
            <ac:spMk id="5" creationId="{6FA8FE40-AEAC-538F-8697-768D4D977BF1}"/>
          </ac:spMkLst>
        </pc:spChg>
        <pc:spChg chg="add del mod">
          <ac:chgData name="george9torres@gmail.com" userId="ae3a18f0583ff97c" providerId="LiveId" clId="{37CE7FDC-0037-4BF1-A3A7-451E3747B1AA}" dt="2023-12-14T13:27:34.223" v="198" actId="478"/>
          <ac:spMkLst>
            <pc:docMk/>
            <pc:sldMk cId="912921373" sldId="264"/>
            <ac:spMk id="6" creationId="{8FE3341C-FA95-2F35-D35E-ED96C69EB71F}"/>
          </ac:spMkLst>
        </pc:spChg>
        <pc:spChg chg="add mod">
          <ac:chgData name="george9torres@gmail.com" userId="ae3a18f0583ff97c" providerId="LiveId" clId="{37CE7FDC-0037-4BF1-A3A7-451E3747B1AA}" dt="2023-12-14T13:35:51.534" v="320" actId="1076"/>
          <ac:spMkLst>
            <pc:docMk/>
            <pc:sldMk cId="912921373" sldId="264"/>
            <ac:spMk id="8" creationId="{53112F63-D89F-64B0-48B9-2246A04C9917}"/>
          </ac:spMkLst>
        </pc:spChg>
        <pc:spChg chg="add mod">
          <ac:chgData name="george9torres@gmail.com" userId="ae3a18f0583ff97c" providerId="LiveId" clId="{37CE7FDC-0037-4BF1-A3A7-451E3747B1AA}" dt="2023-12-14T13:34:55.725" v="307" actId="207"/>
          <ac:spMkLst>
            <pc:docMk/>
            <pc:sldMk cId="912921373" sldId="264"/>
            <ac:spMk id="10" creationId="{09077794-37D9-1662-A3E6-99C935DB38EF}"/>
          </ac:spMkLst>
        </pc:spChg>
        <pc:spChg chg="add mod">
          <ac:chgData name="george9torres@gmail.com" userId="ae3a18f0583ff97c" providerId="LiveId" clId="{37CE7FDC-0037-4BF1-A3A7-451E3747B1AA}" dt="2023-12-14T13:32:14.466" v="273" actId="1076"/>
          <ac:spMkLst>
            <pc:docMk/>
            <pc:sldMk cId="912921373" sldId="264"/>
            <ac:spMk id="12" creationId="{4428EC5D-0AB8-85F7-B6FC-ED0DFB2BD0FD}"/>
          </ac:spMkLst>
        </pc:spChg>
        <pc:spChg chg="add mod">
          <ac:chgData name="george9torres@gmail.com" userId="ae3a18f0583ff97c" providerId="LiveId" clId="{37CE7FDC-0037-4BF1-A3A7-451E3747B1AA}" dt="2023-12-14T13:37:22.332" v="360" actId="14100"/>
          <ac:spMkLst>
            <pc:docMk/>
            <pc:sldMk cId="912921373" sldId="264"/>
            <ac:spMk id="13" creationId="{F5D67CE0-92D2-A56B-D1EB-8407922F3451}"/>
          </ac:spMkLst>
        </pc:spChg>
        <pc:spChg chg="add mod">
          <ac:chgData name="george9torres@gmail.com" userId="ae3a18f0583ff97c" providerId="LiveId" clId="{37CE7FDC-0037-4BF1-A3A7-451E3747B1AA}" dt="2023-12-14T13:35:41.226" v="319" actId="207"/>
          <ac:spMkLst>
            <pc:docMk/>
            <pc:sldMk cId="912921373" sldId="264"/>
            <ac:spMk id="14" creationId="{012EF37E-9D55-7743-2C53-494316FFFEB6}"/>
          </ac:spMkLst>
        </pc:spChg>
        <pc:spChg chg="add mod">
          <ac:chgData name="george9torres@gmail.com" userId="ae3a18f0583ff97c" providerId="LiveId" clId="{37CE7FDC-0037-4BF1-A3A7-451E3747B1AA}" dt="2023-12-14T13:34:53.289" v="306" actId="207"/>
          <ac:spMkLst>
            <pc:docMk/>
            <pc:sldMk cId="912921373" sldId="264"/>
            <ac:spMk id="16" creationId="{1AA6DE0A-0AA3-7483-517E-3E3DECC758E2}"/>
          </ac:spMkLst>
        </pc:spChg>
        <pc:spChg chg="add mod">
          <ac:chgData name="george9torres@gmail.com" userId="ae3a18f0583ff97c" providerId="LiveId" clId="{37CE7FDC-0037-4BF1-A3A7-451E3747B1AA}" dt="2023-12-14T13:35:00.997" v="308" actId="207"/>
          <ac:spMkLst>
            <pc:docMk/>
            <pc:sldMk cId="912921373" sldId="264"/>
            <ac:spMk id="17" creationId="{EFAD57FA-BD3C-B9DD-199A-8424C9BECC91}"/>
          </ac:spMkLst>
        </pc:spChg>
        <pc:spChg chg="add mod">
          <ac:chgData name="george9torres@gmail.com" userId="ae3a18f0583ff97c" providerId="LiveId" clId="{37CE7FDC-0037-4BF1-A3A7-451E3747B1AA}" dt="2023-12-14T13:35:35.409" v="317" actId="207"/>
          <ac:spMkLst>
            <pc:docMk/>
            <pc:sldMk cId="912921373" sldId="264"/>
            <ac:spMk id="18" creationId="{924CE70F-1CFC-81FE-1306-0C56AFA795E3}"/>
          </ac:spMkLst>
        </pc:spChg>
        <pc:spChg chg="add mod">
          <ac:chgData name="george9torres@gmail.com" userId="ae3a18f0583ff97c" providerId="LiveId" clId="{37CE7FDC-0037-4BF1-A3A7-451E3747B1AA}" dt="2023-12-14T13:35:38.332" v="318" actId="207"/>
          <ac:spMkLst>
            <pc:docMk/>
            <pc:sldMk cId="912921373" sldId="264"/>
            <ac:spMk id="19" creationId="{4778DC9D-5780-4940-6D66-3C163248FCE3}"/>
          </ac:spMkLst>
        </pc:spChg>
        <pc:spChg chg="add mod">
          <ac:chgData name="george9torres@gmail.com" userId="ae3a18f0583ff97c" providerId="LiveId" clId="{37CE7FDC-0037-4BF1-A3A7-451E3747B1AA}" dt="2023-12-14T13:33:55.663" v="289" actId="208"/>
          <ac:spMkLst>
            <pc:docMk/>
            <pc:sldMk cId="912921373" sldId="264"/>
            <ac:spMk id="20" creationId="{F613337F-97A7-39DE-7E30-C047384E967A}"/>
          </ac:spMkLst>
        </pc:spChg>
        <pc:spChg chg="add mod">
          <ac:chgData name="george9torres@gmail.com" userId="ae3a18f0583ff97c" providerId="LiveId" clId="{37CE7FDC-0037-4BF1-A3A7-451E3747B1AA}" dt="2023-12-14T13:34:43.589" v="302" actId="207"/>
          <ac:spMkLst>
            <pc:docMk/>
            <pc:sldMk cId="912921373" sldId="264"/>
            <ac:spMk id="24" creationId="{030CDD87-71ED-9C43-E13C-D42D6F26F861}"/>
          </ac:spMkLst>
        </pc:spChg>
        <pc:spChg chg="add mod">
          <ac:chgData name="george9torres@gmail.com" userId="ae3a18f0583ff97c" providerId="LiveId" clId="{37CE7FDC-0037-4BF1-A3A7-451E3747B1AA}" dt="2023-12-14T13:34:36.749" v="299" actId="207"/>
          <ac:spMkLst>
            <pc:docMk/>
            <pc:sldMk cId="912921373" sldId="264"/>
            <ac:spMk id="25" creationId="{702A4868-A695-B857-5E2D-4A6E89C96CA8}"/>
          </ac:spMkLst>
        </pc:spChg>
        <pc:spChg chg="add mod">
          <ac:chgData name="george9torres@gmail.com" userId="ae3a18f0583ff97c" providerId="LiveId" clId="{37CE7FDC-0037-4BF1-A3A7-451E3747B1AA}" dt="2023-12-14T13:34:38.827" v="300" actId="207"/>
          <ac:spMkLst>
            <pc:docMk/>
            <pc:sldMk cId="912921373" sldId="264"/>
            <ac:spMk id="26" creationId="{AD1C48A3-7026-2F40-25AF-62A41773C2E5}"/>
          </ac:spMkLst>
        </pc:spChg>
        <pc:spChg chg="add mod">
          <ac:chgData name="george9torres@gmail.com" userId="ae3a18f0583ff97c" providerId="LiveId" clId="{37CE7FDC-0037-4BF1-A3A7-451E3747B1AA}" dt="2023-12-14T13:32:04.458" v="268" actId="1076"/>
          <ac:spMkLst>
            <pc:docMk/>
            <pc:sldMk cId="912921373" sldId="264"/>
            <ac:spMk id="27" creationId="{5F650A0E-8CD3-9858-8F32-C233600ADB1D}"/>
          </ac:spMkLst>
        </pc:spChg>
        <pc:spChg chg="add mod">
          <ac:chgData name="george9torres@gmail.com" userId="ae3a18f0583ff97c" providerId="LiveId" clId="{37CE7FDC-0037-4BF1-A3A7-451E3747B1AA}" dt="2023-12-14T13:32:05.935" v="269" actId="1076"/>
          <ac:spMkLst>
            <pc:docMk/>
            <pc:sldMk cId="912921373" sldId="264"/>
            <ac:spMk id="33" creationId="{202D219C-D018-90AD-0679-27F0ACE56350}"/>
          </ac:spMkLst>
        </pc:spChg>
        <pc:spChg chg="add mod">
          <ac:chgData name="george9torres@gmail.com" userId="ae3a18f0583ff97c" providerId="LiveId" clId="{37CE7FDC-0037-4BF1-A3A7-451E3747B1AA}" dt="2023-12-14T13:32:08.843" v="270" actId="1076"/>
          <ac:spMkLst>
            <pc:docMk/>
            <pc:sldMk cId="912921373" sldId="264"/>
            <ac:spMk id="34" creationId="{4F284F8C-33C3-10FF-76E1-904FBC036584}"/>
          </ac:spMkLst>
        </pc:spChg>
        <pc:spChg chg="add mod">
          <ac:chgData name="george9torres@gmail.com" userId="ae3a18f0583ff97c" providerId="LiveId" clId="{37CE7FDC-0037-4BF1-A3A7-451E3747B1AA}" dt="2023-12-14T13:32:10.310" v="271" actId="1076"/>
          <ac:spMkLst>
            <pc:docMk/>
            <pc:sldMk cId="912921373" sldId="264"/>
            <ac:spMk id="35" creationId="{6EFC6A07-B4E3-4ABD-AC08-C97252760709}"/>
          </ac:spMkLst>
        </pc:spChg>
        <pc:spChg chg="add mod">
          <ac:chgData name="george9torres@gmail.com" userId="ae3a18f0583ff97c" providerId="LiveId" clId="{37CE7FDC-0037-4BF1-A3A7-451E3747B1AA}" dt="2023-12-14T13:32:12.079" v="272" actId="1076"/>
          <ac:spMkLst>
            <pc:docMk/>
            <pc:sldMk cId="912921373" sldId="264"/>
            <ac:spMk id="36" creationId="{CAC5C648-1142-9A65-48D9-C8C46FAD82D8}"/>
          </ac:spMkLst>
        </pc:spChg>
        <pc:spChg chg="add mod">
          <ac:chgData name="george9torres@gmail.com" userId="ae3a18f0583ff97c" providerId="LiveId" clId="{37CE7FDC-0037-4BF1-A3A7-451E3747B1AA}" dt="2023-12-14T13:34:49.005" v="304" actId="207"/>
          <ac:spMkLst>
            <pc:docMk/>
            <pc:sldMk cId="912921373" sldId="264"/>
            <ac:spMk id="37" creationId="{BF824301-5A9A-ACDE-E3C4-309382CEBB5C}"/>
          </ac:spMkLst>
        </pc:spChg>
        <pc:spChg chg="add mod">
          <ac:chgData name="george9torres@gmail.com" userId="ae3a18f0583ff97c" providerId="LiveId" clId="{37CE7FDC-0037-4BF1-A3A7-451E3747B1AA}" dt="2023-12-14T13:35:09.579" v="311" actId="207"/>
          <ac:spMkLst>
            <pc:docMk/>
            <pc:sldMk cId="912921373" sldId="264"/>
            <ac:spMk id="38" creationId="{1FF025A1-F9AE-CACB-4609-B0444A1E9160}"/>
          </ac:spMkLst>
        </pc:spChg>
        <pc:spChg chg="add mod">
          <ac:chgData name="george9torres@gmail.com" userId="ae3a18f0583ff97c" providerId="LiveId" clId="{37CE7FDC-0037-4BF1-A3A7-451E3747B1AA}" dt="2023-12-14T13:35:13.020" v="312" actId="1076"/>
          <ac:spMkLst>
            <pc:docMk/>
            <pc:sldMk cId="912921373" sldId="264"/>
            <ac:spMk id="39" creationId="{9AA15B3E-79B3-508B-F610-DC30AA637DD7}"/>
          </ac:spMkLst>
        </pc:spChg>
        <pc:spChg chg="add mod">
          <ac:chgData name="george9torres@gmail.com" userId="ae3a18f0583ff97c" providerId="LiveId" clId="{37CE7FDC-0037-4BF1-A3A7-451E3747B1AA}" dt="2023-12-14T13:35:17.990" v="313" actId="207"/>
          <ac:spMkLst>
            <pc:docMk/>
            <pc:sldMk cId="912921373" sldId="264"/>
            <ac:spMk id="40" creationId="{0226E07E-8A48-8A8F-9968-CD95BC85183A}"/>
          </ac:spMkLst>
        </pc:spChg>
        <pc:spChg chg="add mod">
          <ac:chgData name="george9torres@gmail.com" userId="ae3a18f0583ff97c" providerId="LiveId" clId="{37CE7FDC-0037-4BF1-A3A7-451E3747B1AA}" dt="2023-12-14T13:35:20.584" v="314" actId="207"/>
          <ac:spMkLst>
            <pc:docMk/>
            <pc:sldMk cId="912921373" sldId="264"/>
            <ac:spMk id="41" creationId="{E34B4363-6DAC-DCC0-5C51-AEE0DDC76B45}"/>
          </ac:spMkLst>
        </pc:spChg>
        <pc:spChg chg="add mod">
          <ac:chgData name="george9torres@gmail.com" userId="ae3a18f0583ff97c" providerId="LiveId" clId="{37CE7FDC-0037-4BF1-A3A7-451E3747B1AA}" dt="2023-12-14T13:36:13.476" v="322"/>
          <ac:spMkLst>
            <pc:docMk/>
            <pc:sldMk cId="912921373" sldId="264"/>
            <ac:spMk id="43" creationId="{0664A4E5-A900-3031-57B9-C7C454FFDB8E}"/>
          </ac:spMkLst>
        </pc:spChg>
        <pc:spChg chg="add mod">
          <ac:chgData name="george9torres@gmail.com" userId="ae3a18f0583ff97c" providerId="LiveId" clId="{37CE7FDC-0037-4BF1-A3A7-451E3747B1AA}" dt="2023-12-14T13:36:13.476" v="322"/>
          <ac:spMkLst>
            <pc:docMk/>
            <pc:sldMk cId="912921373" sldId="264"/>
            <ac:spMk id="44" creationId="{F67CA88C-8B1A-5D91-AB74-1E7CE7192C56}"/>
          </ac:spMkLst>
        </pc:spChg>
        <pc:spChg chg="add mod">
          <ac:chgData name="george9torres@gmail.com" userId="ae3a18f0583ff97c" providerId="LiveId" clId="{37CE7FDC-0037-4BF1-A3A7-451E3747B1AA}" dt="2023-12-14T13:36:13.476" v="322"/>
          <ac:spMkLst>
            <pc:docMk/>
            <pc:sldMk cId="912921373" sldId="264"/>
            <ac:spMk id="45" creationId="{D4F0E743-561D-F214-A4BE-12909A92F8B8}"/>
          </ac:spMkLst>
        </pc:spChg>
        <pc:spChg chg="add mod">
          <ac:chgData name="george9torres@gmail.com" userId="ae3a18f0583ff97c" providerId="LiveId" clId="{37CE7FDC-0037-4BF1-A3A7-451E3747B1AA}" dt="2023-12-14T13:36:13.476" v="322"/>
          <ac:spMkLst>
            <pc:docMk/>
            <pc:sldMk cId="912921373" sldId="264"/>
            <ac:spMk id="46" creationId="{1D8A6BAA-F268-6781-93B0-DC16913A574B}"/>
          </ac:spMkLst>
        </pc:spChg>
        <pc:spChg chg="add mod">
          <ac:chgData name="george9torres@gmail.com" userId="ae3a18f0583ff97c" providerId="LiveId" clId="{37CE7FDC-0037-4BF1-A3A7-451E3747B1AA}" dt="2023-12-14T13:36:13.476" v="322"/>
          <ac:spMkLst>
            <pc:docMk/>
            <pc:sldMk cId="912921373" sldId="264"/>
            <ac:spMk id="47" creationId="{51FECCB3-0945-B029-A72F-EA288FA254D9}"/>
          </ac:spMkLst>
        </pc:spChg>
        <pc:spChg chg="add mod">
          <ac:chgData name="george9torres@gmail.com" userId="ae3a18f0583ff97c" providerId="LiveId" clId="{37CE7FDC-0037-4BF1-A3A7-451E3747B1AA}" dt="2023-12-14T13:36:13.476" v="322"/>
          <ac:spMkLst>
            <pc:docMk/>
            <pc:sldMk cId="912921373" sldId="264"/>
            <ac:spMk id="48" creationId="{CCB9F5BB-C8D7-7127-158F-4123084AC677}"/>
          </ac:spMkLst>
        </pc:spChg>
        <pc:spChg chg="add mod">
          <ac:chgData name="george9torres@gmail.com" userId="ae3a18f0583ff97c" providerId="LiveId" clId="{37CE7FDC-0037-4BF1-A3A7-451E3747B1AA}" dt="2023-12-14T13:36:13.476" v="322"/>
          <ac:spMkLst>
            <pc:docMk/>
            <pc:sldMk cId="912921373" sldId="264"/>
            <ac:spMk id="49" creationId="{44EE10BC-982F-9AD5-91E2-D78F79195547}"/>
          </ac:spMkLst>
        </pc:spChg>
        <pc:spChg chg="add mod">
          <ac:chgData name="george9torres@gmail.com" userId="ae3a18f0583ff97c" providerId="LiveId" clId="{37CE7FDC-0037-4BF1-A3A7-451E3747B1AA}" dt="2023-12-14T13:36:13.476" v="322"/>
          <ac:spMkLst>
            <pc:docMk/>
            <pc:sldMk cId="912921373" sldId="264"/>
            <ac:spMk id="50" creationId="{22F13B87-1313-2BC5-2876-C3D214C91651}"/>
          </ac:spMkLst>
        </pc:spChg>
        <pc:spChg chg="add mod">
          <ac:chgData name="george9torres@gmail.com" userId="ae3a18f0583ff97c" providerId="LiveId" clId="{37CE7FDC-0037-4BF1-A3A7-451E3747B1AA}" dt="2023-12-14T13:36:13.476" v="322"/>
          <ac:spMkLst>
            <pc:docMk/>
            <pc:sldMk cId="912921373" sldId="264"/>
            <ac:spMk id="51" creationId="{1186B924-AC38-CEDB-C86E-12769AA70BA0}"/>
          </ac:spMkLst>
        </pc:spChg>
        <pc:spChg chg="add mod">
          <ac:chgData name="george9torres@gmail.com" userId="ae3a18f0583ff97c" providerId="LiveId" clId="{37CE7FDC-0037-4BF1-A3A7-451E3747B1AA}" dt="2023-12-14T13:36:13.476" v="322"/>
          <ac:spMkLst>
            <pc:docMk/>
            <pc:sldMk cId="912921373" sldId="264"/>
            <ac:spMk id="52" creationId="{75C29B9B-9F31-A102-EC80-82DD9A4BCB50}"/>
          </ac:spMkLst>
        </pc:spChg>
        <pc:spChg chg="add mod">
          <ac:chgData name="george9torres@gmail.com" userId="ae3a18f0583ff97c" providerId="LiveId" clId="{37CE7FDC-0037-4BF1-A3A7-451E3747B1AA}" dt="2023-12-14T13:36:13.476" v="322"/>
          <ac:spMkLst>
            <pc:docMk/>
            <pc:sldMk cId="912921373" sldId="264"/>
            <ac:spMk id="53" creationId="{56615723-7860-6CC4-3157-14BF44935840}"/>
          </ac:spMkLst>
        </pc:spChg>
        <pc:spChg chg="add mod">
          <ac:chgData name="george9torres@gmail.com" userId="ae3a18f0583ff97c" providerId="LiveId" clId="{37CE7FDC-0037-4BF1-A3A7-451E3747B1AA}" dt="2023-12-14T13:36:13.476" v="322"/>
          <ac:spMkLst>
            <pc:docMk/>
            <pc:sldMk cId="912921373" sldId="264"/>
            <ac:spMk id="54" creationId="{7BA81A10-A42E-9EEF-5D0B-93EB91539BCA}"/>
          </ac:spMkLst>
        </pc:spChg>
        <pc:spChg chg="add mod">
          <ac:chgData name="george9torres@gmail.com" userId="ae3a18f0583ff97c" providerId="LiveId" clId="{37CE7FDC-0037-4BF1-A3A7-451E3747B1AA}" dt="2023-12-14T13:36:13.476" v="322"/>
          <ac:spMkLst>
            <pc:docMk/>
            <pc:sldMk cId="912921373" sldId="264"/>
            <ac:spMk id="55" creationId="{F2F5BC93-5EDF-BF19-A671-61A143D8C8D6}"/>
          </ac:spMkLst>
        </pc:spChg>
        <pc:spChg chg="add mod">
          <ac:chgData name="george9torres@gmail.com" userId="ae3a18f0583ff97c" providerId="LiveId" clId="{37CE7FDC-0037-4BF1-A3A7-451E3747B1AA}" dt="2023-12-14T13:36:13.476" v="322"/>
          <ac:spMkLst>
            <pc:docMk/>
            <pc:sldMk cId="912921373" sldId="264"/>
            <ac:spMk id="56" creationId="{540A4B8C-9EDD-F4B8-95F1-4E7A13F628B9}"/>
          </ac:spMkLst>
        </pc:spChg>
        <pc:spChg chg="add mod">
          <ac:chgData name="george9torres@gmail.com" userId="ae3a18f0583ff97c" providerId="LiveId" clId="{37CE7FDC-0037-4BF1-A3A7-451E3747B1AA}" dt="2023-12-14T13:37:29.697" v="363" actId="1076"/>
          <ac:spMkLst>
            <pc:docMk/>
            <pc:sldMk cId="912921373" sldId="264"/>
            <ac:spMk id="59" creationId="{6B1FD862-FF34-1849-FC56-0FE8D3D74A57}"/>
          </ac:spMkLst>
        </pc:spChg>
        <pc:spChg chg="add mod">
          <ac:chgData name="george9torres@gmail.com" userId="ae3a18f0583ff97c" providerId="LiveId" clId="{37CE7FDC-0037-4BF1-A3A7-451E3747B1AA}" dt="2023-12-14T13:38:13.469" v="371" actId="208"/>
          <ac:spMkLst>
            <pc:docMk/>
            <pc:sldMk cId="912921373" sldId="264"/>
            <ac:spMk id="61" creationId="{6EEFE6C0-3AA3-E12E-C27B-8FA1324F752A}"/>
          </ac:spMkLst>
        </pc:spChg>
        <pc:spChg chg="add mod">
          <ac:chgData name="george9torres@gmail.com" userId="ae3a18f0583ff97c" providerId="LiveId" clId="{37CE7FDC-0037-4BF1-A3A7-451E3747B1AA}" dt="2023-12-14T13:39:17.509" v="389" actId="14100"/>
          <ac:spMkLst>
            <pc:docMk/>
            <pc:sldMk cId="912921373" sldId="264"/>
            <ac:spMk id="78" creationId="{1521557B-1E6E-EF3B-77FC-863CE774B77E}"/>
          </ac:spMkLst>
        </pc:spChg>
        <pc:grpChg chg="add mod">
          <ac:chgData name="george9torres@gmail.com" userId="ae3a18f0583ff97c" providerId="LiveId" clId="{37CE7FDC-0037-4BF1-A3A7-451E3747B1AA}" dt="2023-12-14T13:35:58.870" v="321" actId="1076"/>
          <ac:grpSpMkLst>
            <pc:docMk/>
            <pc:sldMk cId="912921373" sldId="264"/>
            <ac:grpSpMk id="9" creationId="{B0C03365-212F-BC98-4AFE-0DB750878CDE}"/>
          </ac:grpSpMkLst>
        </pc:grpChg>
        <pc:grpChg chg="add mod">
          <ac:chgData name="george9torres@gmail.com" userId="ae3a18f0583ff97c" providerId="LiveId" clId="{37CE7FDC-0037-4BF1-A3A7-451E3747B1AA}" dt="2023-12-14T13:30:30.898" v="244"/>
          <ac:grpSpMkLst>
            <pc:docMk/>
            <pc:sldMk cId="912921373" sldId="264"/>
            <ac:grpSpMk id="11" creationId="{24784477-2FB8-0417-B736-A1FF2C81A293}"/>
          </ac:grpSpMkLst>
        </pc:grpChg>
        <pc:grpChg chg="add mod">
          <ac:chgData name="george9torres@gmail.com" userId="ae3a18f0583ff97c" providerId="LiveId" clId="{37CE7FDC-0037-4BF1-A3A7-451E3747B1AA}" dt="2023-12-14T13:30:30.898" v="244"/>
          <ac:grpSpMkLst>
            <pc:docMk/>
            <pc:sldMk cId="912921373" sldId="264"/>
            <ac:grpSpMk id="15" creationId="{2F4276DD-3A0A-0BE2-5C93-C9CD0A87033C}"/>
          </ac:grpSpMkLst>
        </pc:grpChg>
        <pc:grpChg chg="add mod">
          <ac:chgData name="george9torres@gmail.com" userId="ae3a18f0583ff97c" providerId="LiveId" clId="{37CE7FDC-0037-4BF1-A3A7-451E3747B1AA}" dt="2023-12-14T13:36:26.333" v="326" actId="1076"/>
          <ac:grpSpMkLst>
            <pc:docMk/>
            <pc:sldMk cId="912921373" sldId="264"/>
            <ac:grpSpMk id="42" creationId="{6B671138-4291-6CD1-E2D4-D2F4AFC0C178}"/>
          </ac:grpSpMkLst>
        </pc:grpChg>
        <pc:grpChg chg="add mod">
          <ac:chgData name="george9torres@gmail.com" userId="ae3a18f0583ff97c" providerId="LiveId" clId="{37CE7FDC-0037-4BF1-A3A7-451E3747B1AA}" dt="2023-12-14T13:38:07.405" v="370" actId="14100"/>
          <ac:grpSpMkLst>
            <pc:docMk/>
            <pc:sldMk cId="912921373" sldId="264"/>
            <ac:grpSpMk id="60" creationId="{15C21484-B729-0681-E221-78E2D6FDBE6B}"/>
          </ac:grpSpMkLst>
        </pc:grpChg>
        <pc:cxnChg chg="add mod">
          <ac:chgData name="george9torres@gmail.com" userId="ae3a18f0583ff97c" providerId="LiveId" clId="{37CE7FDC-0037-4BF1-A3A7-451E3747B1AA}" dt="2023-12-14T13:33:50.136" v="288" actId="208"/>
          <ac:cxnSpMkLst>
            <pc:docMk/>
            <pc:sldMk cId="912921373" sldId="264"/>
            <ac:cxnSpMk id="21" creationId="{F71C0A2D-0573-F338-CFDD-4A94D144E39C}"/>
          </ac:cxnSpMkLst>
        </pc:cxnChg>
        <pc:cxnChg chg="add mod">
          <ac:chgData name="george9torres@gmail.com" userId="ae3a18f0583ff97c" providerId="LiveId" clId="{37CE7FDC-0037-4BF1-A3A7-451E3747B1AA}" dt="2023-12-14T13:34:22.920" v="296" actId="208"/>
          <ac:cxnSpMkLst>
            <pc:docMk/>
            <pc:sldMk cId="912921373" sldId="264"/>
            <ac:cxnSpMk id="22" creationId="{0EA5A6A5-888F-EC08-A9AB-5FD7C02B0945}"/>
          </ac:cxnSpMkLst>
        </pc:cxnChg>
        <pc:cxnChg chg="add mod">
          <ac:chgData name="george9torres@gmail.com" userId="ae3a18f0583ff97c" providerId="LiveId" clId="{37CE7FDC-0037-4BF1-A3A7-451E3747B1AA}" dt="2023-12-14T13:34:06.538" v="291" actId="208"/>
          <ac:cxnSpMkLst>
            <pc:docMk/>
            <pc:sldMk cId="912921373" sldId="264"/>
            <ac:cxnSpMk id="23" creationId="{8C2E7BCC-CF53-A4D7-0ECD-7C957E78F83E}"/>
          </ac:cxnSpMkLst>
        </pc:cxnChg>
        <pc:cxnChg chg="add mod">
          <ac:chgData name="george9torres@gmail.com" userId="ae3a18f0583ff97c" providerId="LiveId" clId="{37CE7FDC-0037-4BF1-A3A7-451E3747B1AA}" dt="2023-12-14T13:34:02.161" v="290" actId="208"/>
          <ac:cxnSpMkLst>
            <pc:docMk/>
            <pc:sldMk cId="912921373" sldId="264"/>
            <ac:cxnSpMk id="28" creationId="{9D1E7182-E0A7-11DB-1789-6A2EB1528D5B}"/>
          </ac:cxnSpMkLst>
        </pc:cxnChg>
        <pc:cxnChg chg="add mod">
          <ac:chgData name="george9torres@gmail.com" userId="ae3a18f0583ff97c" providerId="LiveId" clId="{37CE7FDC-0037-4BF1-A3A7-451E3747B1AA}" dt="2023-12-14T13:34:09.822" v="292" actId="208"/>
          <ac:cxnSpMkLst>
            <pc:docMk/>
            <pc:sldMk cId="912921373" sldId="264"/>
            <ac:cxnSpMk id="29" creationId="{0F1A5284-0841-E316-399A-64B6902B3528}"/>
          </ac:cxnSpMkLst>
        </pc:cxnChg>
        <pc:cxnChg chg="add mod">
          <ac:chgData name="george9torres@gmail.com" userId="ae3a18f0583ff97c" providerId="LiveId" clId="{37CE7FDC-0037-4BF1-A3A7-451E3747B1AA}" dt="2023-12-14T13:34:12.607" v="293" actId="208"/>
          <ac:cxnSpMkLst>
            <pc:docMk/>
            <pc:sldMk cId="912921373" sldId="264"/>
            <ac:cxnSpMk id="30" creationId="{95866C2B-48FE-543E-1F95-F0D7D320B5EC}"/>
          </ac:cxnSpMkLst>
        </pc:cxnChg>
        <pc:cxnChg chg="add mod">
          <ac:chgData name="george9torres@gmail.com" userId="ae3a18f0583ff97c" providerId="LiveId" clId="{37CE7FDC-0037-4BF1-A3A7-451E3747B1AA}" dt="2023-12-14T13:34:15.722" v="294" actId="208"/>
          <ac:cxnSpMkLst>
            <pc:docMk/>
            <pc:sldMk cId="912921373" sldId="264"/>
            <ac:cxnSpMk id="31" creationId="{D304EF51-3732-19F3-32A1-97B1E566D8A3}"/>
          </ac:cxnSpMkLst>
        </pc:cxnChg>
        <pc:cxnChg chg="add mod">
          <ac:chgData name="george9torres@gmail.com" userId="ae3a18f0583ff97c" providerId="LiveId" clId="{37CE7FDC-0037-4BF1-A3A7-451E3747B1AA}" dt="2023-12-14T13:34:18.092" v="295" actId="208"/>
          <ac:cxnSpMkLst>
            <pc:docMk/>
            <pc:sldMk cId="912921373" sldId="264"/>
            <ac:cxnSpMk id="32" creationId="{0FBCAF95-B9C9-A512-1DE2-46669312324C}"/>
          </ac:cxnSpMkLst>
        </pc:cxnChg>
        <pc:cxnChg chg="add mod">
          <ac:chgData name="george9torres@gmail.com" userId="ae3a18f0583ff97c" providerId="LiveId" clId="{37CE7FDC-0037-4BF1-A3A7-451E3747B1AA}" dt="2023-12-14T13:36:13.476" v="322"/>
          <ac:cxnSpMkLst>
            <pc:docMk/>
            <pc:sldMk cId="912921373" sldId="264"/>
            <ac:cxnSpMk id="57" creationId="{17B56E67-D6B0-ECFC-CEAF-F3E7F75B0E2C}"/>
          </ac:cxnSpMkLst>
        </pc:cxnChg>
        <pc:cxnChg chg="add mod">
          <ac:chgData name="george9torres@gmail.com" userId="ae3a18f0583ff97c" providerId="LiveId" clId="{37CE7FDC-0037-4BF1-A3A7-451E3747B1AA}" dt="2023-12-14T13:36:13.476" v="322"/>
          <ac:cxnSpMkLst>
            <pc:docMk/>
            <pc:sldMk cId="912921373" sldId="264"/>
            <ac:cxnSpMk id="58" creationId="{8D3258CF-D1FF-A2D7-67B6-A3A4284A0B8A}"/>
          </ac:cxnSpMkLst>
        </pc:cxnChg>
        <pc:cxnChg chg="add mod">
          <ac:chgData name="george9torres@gmail.com" userId="ae3a18f0583ff97c" providerId="LiveId" clId="{37CE7FDC-0037-4BF1-A3A7-451E3747B1AA}" dt="2023-12-14T13:38:20.381" v="372" actId="208"/>
          <ac:cxnSpMkLst>
            <pc:docMk/>
            <pc:sldMk cId="912921373" sldId="264"/>
            <ac:cxnSpMk id="62" creationId="{D3CEF31E-C259-79FA-0F91-55C04CC84C6C}"/>
          </ac:cxnSpMkLst>
        </pc:cxnChg>
        <pc:cxnChg chg="add mod">
          <ac:chgData name="george9torres@gmail.com" userId="ae3a18f0583ff97c" providerId="LiveId" clId="{37CE7FDC-0037-4BF1-A3A7-451E3747B1AA}" dt="2023-12-14T13:38:22.735" v="373" actId="208"/>
          <ac:cxnSpMkLst>
            <pc:docMk/>
            <pc:sldMk cId="912921373" sldId="264"/>
            <ac:cxnSpMk id="63" creationId="{59121EE8-E384-5612-ACB2-3AD49BC83BD0}"/>
          </ac:cxnSpMkLst>
        </pc:cxnChg>
        <pc:cxnChg chg="add mod">
          <ac:chgData name="george9torres@gmail.com" userId="ae3a18f0583ff97c" providerId="LiveId" clId="{37CE7FDC-0037-4BF1-A3A7-451E3747B1AA}" dt="2023-12-14T13:38:24.918" v="374" actId="208"/>
          <ac:cxnSpMkLst>
            <pc:docMk/>
            <pc:sldMk cId="912921373" sldId="264"/>
            <ac:cxnSpMk id="64" creationId="{80364203-D211-EFE6-CCA2-5F031192C37D}"/>
          </ac:cxnSpMkLst>
        </pc:cxnChg>
        <pc:cxnChg chg="add mod">
          <ac:chgData name="george9torres@gmail.com" userId="ae3a18f0583ff97c" providerId="LiveId" clId="{37CE7FDC-0037-4BF1-A3A7-451E3747B1AA}" dt="2023-12-14T13:38:53.887" v="386" actId="208"/>
          <ac:cxnSpMkLst>
            <pc:docMk/>
            <pc:sldMk cId="912921373" sldId="264"/>
            <ac:cxnSpMk id="65" creationId="{D2831107-2DA5-1BBF-2004-3D05EC42A3AB}"/>
          </ac:cxnSpMkLst>
        </pc:cxnChg>
        <pc:cxnChg chg="add mod">
          <ac:chgData name="george9torres@gmail.com" userId="ae3a18f0583ff97c" providerId="LiveId" clId="{37CE7FDC-0037-4BF1-A3A7-451E3747B1AA}" dt="2023-12-14T13:38:51.303" v="385" actId="208"/>
          <ac:cxnSpMkLst>
            <pc:docMk/>
            <pc:sldMk cId="912921373" sldId="264"/>
            <ac:cxnSpMk id="66" creationId="{F4404DA4-5C1E-989E-D614-AC779424F5B9}"/>
          </ac:cxnSpMkLst>
        </pc:cxnChg>
        <pc:cxnChg chg="add mod">
          <ac:chgData name="george9torres@gmail.com" userId="ae3a18f0583ff97c" providerId="LiveId" clId="{37CE7FDC-0037-4BF1-A3A7-451E3747B1AA}" dt="2023-12-14T13:38:49.470" v="384" actId="208"/>
          <ac:cxnSpMkLst>
            <pc:docMk/>
            <pc:sldMk cId="912921373" sldId="264"/>
            <ac:cxnSpMk id="67" creationId="{BB0A37BC-8393-DA32-1EFC-60D6ECFE9A84}"/>
          </ac:cxnSpMkLst>
        </pc:cxnChg>
        <pc:cxnChg chg="add mod">
          <ac:chgData name="george9torres@gmail.com" userId="ae3a18f0583ff97c" providerId="LiveId" clId="{37CE7FDC-0037-4BF1-A3A7-451E3747B1AA}" dt="2023-12-14T13:38:47.562" v="383" actId="208"/>
          <ac:cxnSpMkLst>
            <pc:docMk/>
            <pc:sldMk cId="912921373" sldId="264"/>
            <ac:cxnSpMk id="68" creationId="{6D95CB4C-43B0-2CA2-765F-36AB561EA95D}"/>
          </ac:cxnSpMkLst>
        </pc:cxnChg>
        <pc:cxnChg chg="add mod">
          <ac:chgData name="george9torres@gmail.com" userId="ae3a18f0583ff97c" providerId="LiveId" clId="{37CE7FDC-0037-4BF1-A3A7-451E3747B1AA}" dt="2023-12-14T13:38:45.496" v="382" actId="208"/>
          <ac:cxnSpMkLst>
            <pc:docMk/>
            <pc:sldMk cId="912921373" sldId="264"/>
            <ac:cxnSpMk id="69" creationId="{ADE41DCF-6EF2-05EE-D60C-4511445D7345}"/>
          </ac:cxnSpMkLst>
        </pc:cxnChg>
        <pc:cxnChg chg="add mod">
          <ac:chgData name="george9torres@gmail.com" userId="ae3a18f0583ff97c" providerId="LiveId" clId="{37CE7FDC-0037-4BF1-A3A7-451E3747B1AA}" dt="2023-12-14T13:38:27.062" v="375" actId="208"/>
          <ac:cxnSpMkLst>
            <pc:docMk/>
            <pc:sldMk cId="912921373" sldId="264"/>
            <ac:cxnSpMk id="70" creationId="{525D78FE-E2A2-63BE-F1B8-E0B0A3455C04}"/>
          </ac:cxnSpMkLst>
        </pc:cxnChg>
        <pc:cxnChg chg="add mod">
          <ac:chgData name="george9torres@gmail.com" userId="ae3a18f0583ff97c" providerId="LiveId" clId="{37CE7FDC-0037-4BF1-A3A7-451E3747B1AA}" dt="2023-12-14T13:38:28.993" v="376" actId="208"/>
          <ac:cxnSpMkLst>
            <pc:docMk/>
            <pc:sldMk cId="912921373" sldId="264"/>
            <ac:cxnSpMk id="71" creationId="{2B61B82F-1164-A8E5-C4AE-389534A623D3}"/>
          </ac:cxnSpMkLst>
        </pc:cxnChg>
        <pc:cxnChg chg="add mod">
          <ac:chgData name="george9torres@gmail.com" userId="ae3a18f0583ff97c" providerId="LiveId" clId="{37CE7FDC-0037-4BF1-A3A7-451E3747B1AA}" dt="2023-12-14T13:38:31.197" v="377" actId="208"/>
          <ac:cxnSpMkLst>
            <pc:docMk/>
            <pc:sldMk cId="912921373" sldId="264"/>
            <ac:cxnSpMk id="72" creationId="{E6607D1B-794E-FF7E-3B72-555EAF9D129F}"/>
          </ac:cxnSpMkLst>
        </pc:cxnChg>
        <pc:cxnChg chg="add mod">
          <ac:chgData name="george9torres@gmail.com" userId="ae3a18f0583ff97c" providerId="LiveId" clId="{37CE7FDC-0037-4BF1-A3A7-451E3747B1AA}" dt="2023-12-14T13:38:33.989" v="378" actId="208"/>
          <ac:cxnSpMkLst>
            <pc:docMk/>
            <pc:sldMk cId="912921373" sldId="264"/>
            <ac:cxnSpMk id="73" creationId="{D425DCF7-6439-20D4-BC8E-6B2CACEECEFA}"/>
          </ac:cxnSpMkLst>
        </pc:cxnChg>
        <pc:cxnChg chg="add mod">
          <ac:chgData name="george9torres@gmail.com" userId="ae3a18f0583ff97c" providerId="LiveId" clId="{37CE7FDC-0037-4BF1-A3A7-451E3747B1AA}" dt="2023-12-14T13:38:36.656" v="379" actId="208"/>
          <ac:cxnSpMkLst>
            <pc:docMk/>
            <pc:sldMk cId="912921373" sldId="264"/>
            <ac:cxnSpMk id="74" creationId="{602DC3D4-680A-150A-E910-8FEB79299B6E}"/>
          </ac:cxnSpMkLst>
        </pc:cxnChg>
        <pc:cxnChg chg="add mod">
          <ac:chgData name="george9torres@gmail.com" userId="ae3a18f0583ff97c" providerId="LiveId" clId="{37CE7FDC-0037-4BF1-A3A7-451E3747B1AA}" dt="2023-12-14T13:38:39.054" v="380" actId="208"/>
          <ac:cxnSpMkLst>
            <pc:docMk/>
            <pc:sldMk cId="912921373" sldId="264"/>
            <ac:cxnSpMk id="75" creationId="{C64104C3-99DD-9A69-F274-6312CB73D021}"/>
          </ac:cxnSpMkLst>
        </pc:cxnChg>
        <pc:cxnChg chg="add mod">
          <ac:chgData name="george9torres@gmail.com" userId="ae3a18f0583ff97c" providerId="LiveId" clId="{37CE7FDC-0037-4BF1-A3A7-451E3747B1AA}" dt="2023-12-14T13:38:41.929" v="381" actId="208"/>
          <ac:cxnSpMkLst>
            <pc:docMk/>
            <pc:sldMk cId="912921373" sldId="264"/>
            <ac:cxnSpMk id="76" creationId="{C72C0D52-9DEC-5372-2CA7-9A1E7ADE6850}"/>
          </ac:cxnSpMkLst>
        </pc:cxnChg>
      </pc:sldChg>
      <pc:sldChg chg="addSp delSp modSp new mod">
        <pc:chgData name="george9torres@gmail.com" userId="ae3a18f0583ff97c" providerId="LiveId" clId="{37CE7FDC-0037-4BF1-A3A7-451E3747B1AA}" dt="2023-12-14T13:46:15.279" v="425" actId="20577"/>
        <pc:sldMkLst>
          <pc:docMk/>
          <pc:sldMk cId="3287656399" sldId="265"/>
        </pc:sldMkLst>
        <pc:spChg chg="del">
          <ac:chgData name="george9torres@gmail.com" userId="ae3a18f0583ff97c" providerId="LiveId" clId="{37CE7FDC-0037-4BF1-A3A7-451E3747B1AA}" dt="2023-12-14T13:44:32.074" v="392" actId="478"/>
          <ac:spMkLst>
            <pc:docMk/>
            <pc:sldMk cId="3287656399" sldId="265"/>
            <ac:spMk id="2" creationId="{2B6DF7EE-F147-3B3B-1E1C-D9B6C0919660}"/>
          </ac:spMkLst>
        </pc:spChg>
        <pc:spChg chg="del">
          <ac:chgData name="george9torres@gmail.com" userId="ae3a18f0583ff97c" providerId="LiveId" clId="{37CE7FDC-0037-4BF1-A3A7-451E3747B1AA}" dt="2023-12-14T13:44:31.035" v="391" actId="478"/>
          <ac:spMkLst>
            <pc:docMk/>
            <pc:sldMk cId="3287656399" sldId="265"/>
            <ac:spMk id="3" creationId="{C4D8CF2D-2556-04FA-0505-E0321A0EBBCA}"/>
          </ac:spMkLst>
        </pc:spChg>
        <pc:spChg chg="add mod">
          <ac:chgData name="george9torres@gmail.com" userId="ae3a18f0583ff97c" providerId="LiveId" clId="{37CE7FDC-0037-4BF1-A3A7-451E3747B1AA}" dt="2023-12-14T13:46:15.279" v="425" actId="20577"/>
          <ac:spMkLst>
            <pc:docMk/>
            <pc:sldMk cId="3287656399" sldId="265"/>
            <ac:spMk id="5" creationId="{348A96A2-CDD0-F578-527F-09FBF88A52E9}"/>
          </ac:spMkLst>
        </pc:spChg>
        <pc:spChg chg="add mod">
          <ac:chgData name="george9torres@gmail.com" userId="ae3a18f0583ff97c" providerId="LiveId" clId="{37CE7FDC-0037-4BF1-A3A7-451E3747B1AA}" dt="2023-12-14T13:45:16.813" v="401" actId="1076"/>
          <ac:spMkLst>
            <pc:docMk/>
            <pc:sldMk cId="3287656399" sldId="265"/>
            <ac:spMk id="7" creationId="{247CD1BE-74FA-332A-897E-488FE9BE867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5FEDE2A6-A2F3-445C-A2A9-27419E4A18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5638C17D-EA28-4101-910C-6B4B07F8E8F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ECE552-D673-4793-B038-211A64C452D2}" type="datetimeFigureOut">
              <a:rPr lang="el-GR" smtClean="0"/>
              <a:t>17/12/2023</a:t>
            </a:fld>
            <a:endParaRPr lang="el-GR"/>
          </a:p>
        </p:txBody>
      </p:sp>
      <p:sp>
        <p:nvSpPr>
          <p:cNvPr id="4" name="Θέση υποσέλιδου 3">
            <a:extLst>
              <a:ext uri="{FF2B5EF4-FFF2-40B4-BE49-F238E27FC236}">
                <a16:creationId xmlns:a16="http://schemas.microsoft.com/office/drawing/2014/main" id="{FA866EDF-DC8D-41CB-B786-DBBC4F0BD78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E2F2DB07-8689-479D-B480-688EA6454EF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A6889C-FBA7-4119-8B01-B6C07B624F1E}" type="slidenum">
              <a:rPr lang="el-GR" smtClean="0"/>
              <a:t>‹#›</a:t>
            </a:fld>
            <a:endParaRPr lang="el-GR"/>
          </a:p>
        </p:txBody>
      </p:sp>
    </p:spTree>
    <p:extLst>
      <p:ext uri="{BB962C8B-B14F-4D97-AF65-F5344CB8AC3E}">
        <p14:creationId xmlns:p14="http://schemas.microsoft.com/office/powerpoint/2010/main" val="673346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noProof="0"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35A24-791B-412E-B0C6-9435567E2F40}" type="datetimeFigureOut">
              <a:rPr lang="el-GR" noProof="0" smtClean="0"/>
              <a:t>17/12/2023</a:t>
            </a:fld>
            <a:endParaRPr lang="el-GR" noProof="0"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noProof="0"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rtl="0"/>
            <a:r>
              <a:rPr lang="el-GR" altLang="zh-CN" sz="1200" b="0" i="0" u="none" strike="noStrike" kern="1200" baseline="0" dirty="0">
                <a:solidFill>
                  <a:srgbClr val="000000"/>
                </a:solidFill>
                <a:latin typeface="Calibri" panose="020F0502020204030204" pitchFamily="34" charset="0"/>
              </a:rPr>
              <a:t>Επεξεργασία στυλ κειμένου υποδείγματος</a:t>
            </a:r>
          </a:p>
          <a:p>
            <a:pPr lvl="1"/>
            <a:r>
              <a:rPr lang="el-GR" noProof="0" dirty="0"/>
              <a:t>Δεύτερο επίπεδο</a:t>
            </a:r>
          </a:p>
          <a:p>
            <a:pPr lvl="2"/>
            <a:r>
              <a:rPr lang="el-GR" noProof="0" dirty="0"/>
              <a:t>Τρίτο επίπεδο</a:t>
            </a:r>
          </a:p>
          <a:p>
            <a:pPr lvl="3"/>
            <a:r>
              <a:rPr lang="el-GR" noProof="0" dirty="0"/>
              <a:t>Τέταρτο επίπεδο</a:t>
            </a:r>
          </a:p>
          <a:p>
            <a:pPr lvl="4"/>
            <a:r>
              <a:rPr lang="el-GR" noProof="0" dirty="0"/>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noProof="0"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7A1E00-BA25-4DEE-B3D6-73954D455181}" type="slidenum">
              <a:rPr lang="el-GR" noProof="0" smtClean="0"/>
              <a:t>‹#›</a:t>
            </a:fld>
            <a:endParaRPr lang="el-GR" noProof="0" dirty="0"/>
          </a:p>
        </p:txBody>
      </p:sp>
    </p:spTree>
    <p:extLst>
      <p:ext uri="{BB962C8B-B14F-4D97-AF65-F5344CB8AC3E}">
        <p14:creationId xmlns:p14="http://schemas.microsoft.com/office/powerpoint/2010/main" val="22684708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l-GR" altLang="zh-CN" sz="1200" b="0" i="0" u="none" strike="noStrike" kern="1200" baseline="0" smtClean="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567A1E00-BA25-4DEE-B3D6-73954D455181}" type="slidenum">
              <a:rPr lang="el-GR" smtClean="0"/>
              <a:t>1</a:t>
            </a:fld>
            <a:endParaRPr lang="el-GR"/>
          </a:p>
        </p:txBody>
      </p:sp>
    </p:spTree>
    <p:extLst>
      <p:ext uri="{BB962C8B-B14F-4D97-AF65-F5344CB8AC3E}">
        <p14:creationId xmlns:p14="http://schemas.microsoft.com/office/powerpoint/2010/main" val="27711720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6" name="Ορθογώνιο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Ορθογώνιο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Ορθογώνιο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Ορθογώνιο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Ομάδα 3"/>
          <p:cNvGrpSpPr/>
          <p:nvPr/>
        </p:nvGrpSpPr>
        <p:grpSpPr>
          <a:xfrm>
            <a:off x="5250180" y="1267730"/>
            <a:ext cx="1691640" cy="645295"/>
            <a:chOff x="5318306" y="1386268"/>
            <a:chExt cx="1567331" cy="645295"/>
          </a:xfrm>
        </p:grpSpPr>
        <p:cxnSp>
          <p:nvCxnSpPr>
            <p:cNvPr id="17" name="Ευθεία γραμμή σύνδεσης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Τίτλος 1"/>
          <p:cNvSpPr>
            <a:spLocks noGrp="1"/>
          </p:cNvSpPr>
          <p:nvPr>
            <p:ph type="ctrTitle" hasCustomPrompt="1"/>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Υπότιτλος 2"/>
          <p:cNvSpPr>
            <a:spLocks noGrp="1"/>
          </p:cNvSpPr>
          <p:nvPr>
            <p:ph type="subTitle" idx="1" hasCustomPrompt="1"/>
          </p:nvPr>
        </p:nvSpPr>
        <p:spPr>
          <a:xfrm>
            <a:off x="1562100" y="4682062"/>
            <a:ext cx="9070848" cy="457201"/>
          </a:xfrm>
        </p:spPr>
        <p:txBody>
          <a:bodyPr rtlCol="0">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noProof="0" dirty="0"/>
              <a:t>Κάντε κλικ για να επεξεργαστείτε το Στυλ κύριου υπότιτλου</a:t>
            </a:r>
          </a:p>
        </p:txBody>
      </p:sp>
      <p:sp>
        <p:nvSpPr>
          <p:cNvPr id="20" name="Σύμβολο κράτησης θέσης ημερομηνίας 19"/>
          <p:cNvSpPr>
            <a:spLocks noGrp="1"/>
          </p:cNvSpPr>
          <p:nvPr>
            <p:ph type="dt" sz="half" idx="10"/>
          </p:nvPr>
        </p:nvSpPr>
        <p:spPr>
          <a:xfrm>
            <a:off x="5318760" y="1341255"/>
            <a:ext cx="1554480" cy="527213"/>
          </a:xfrm>
        </p:spPr>
        <p:txBody>
          <a:bodyPr rtlCol="0"/>
          <a:lstStyle>
            <a:lvl1pPr algn="ctr">
              <a:defRPr sz="1300" spc="0" baseline="0">
                <a:solidFill>
                  <a:srgbClr val="FFFFFF"/>
                </a:solidFill>
                <a:latin typeface="Tahoma" panose="020B0604030504040204" pitchFamily="34" charset="0"/>
              </a:defRPr>
            </a:lvl1pPr>
          </a:lstStyle>
          <a:p>
            <a:fld id="{185CCB60-566C-4DCB-8CB3-9CF649DC6D32}" type="datetime1">
              <a:rPr lang="el-GR" smtClean="0"/>
              <a:pPr/>
              <a:t>17/12/2023</a:t>
            </a:fld>
            <a:endParaRPr lang="el-GR" dirty="0"/>
          </a:p>
        </p:txBody>
      </p:sp>
      <p:sp>
        <p:nvSpPr>
          <p:cNvPr id="21" name="Σύμβολο κράτησης θέσης υποσέλιδου 20"/>
          <p:cNvSpPr>
            <a:spLocks noGrp="1"/>
          </p:cNvSpPr>
          <p:nvPr>
            <p:ph type="ftr" sz="quarter" idx="11"/>
          </p:nvPr>
        </p:nvSpPr>
        <p:spPr>
          <a:xfrm>
            <a:off x="1453896" y="5212080"/>
            <a:ext cx="5905500" cy="228600"/>
          </a:xfrm>
        </p:spPr>
        <p:txBody>
          <a:bodyPr rtlCol="0"/>
          <a:lstStyle>
            <a:lvl1pPr algn="l">
              <a:defRPr>
                <a:solidFill>
                  <a:schemeClr val="tx2"/>
                </a:solidFill>
              </a:defRPr>
            </a:lvl1pPr>
          </a:lstStyle>
          <a:p>
            <a:pPr rtl="0"/>
            <a:endParaRPr lang="el-GR" noProof="0" dirty="0"/>
          </a:p>
        </p:txBody>
      </p:sp>
      <p:sp>
        <p:nvSpPr>
          <p:cNvPr id="22" name="Σύμβολο κράτησης θέσης αριθμού διαφάνειας 21"/>
          <p:cNvSpPr>
            <a:spLocks noGrp="1"/>
          </p:cNvSpPr>
          <p:nvPr>
            <p:ph type="sldNum" sz="quarter" idx="12"/>
          </p:nvPr>
        </p:nvSpPr>
        <p:spPr>
          <a:xfrm>
            <a:off x="8606919" y="5212080"/>
            <a:ext cx="2111881" cy="228600"/>
          </a:xfrm>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κατακόρυφου κειμένου 2"/>
          <p:cNvSpPr>
            <a:spLocks noGrp="1"/>
          </p:cNvSpPr>
          <p:nvPr>
            <p:ph type="body" orient="vert" idx="1" hasCustomPrompt="1"/>
          </p:nvPr>
        </p:nvSpPr>
        <p:spPr/>
        <p:txBody>
          <a:bodyPr vert="eaVert" rtlCol="0"/>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FA80B878-5C93-452D-8AE5-A37B62AB4CC3}"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hasCustomPrompt="1"/>
          </p:nvPr>
        </p:nvSpPr>
        <p:spPr>
          <a:xfrm>
            <a:off x="8991600" y="762000"/>
            <a:ext cx="2362200" cy="5257800"/>
          </a:xfrm>
        </p:spPr>
        <p:txBody>
          <a:bodyPr vert="eaVert" rtlCol="0"/>
          <a:lstStyle/>
          <a:p>
            <a:pPr rtl="0"/>
            <a:r>
              <a:rPr lang="el-GR" noProof="0"/>
              <a:t>Κάντε κλικ για να επεξεργαστείτε το Στυλ κύριου τίτλου</a:t>
            </a:r>
          </a:p>
        </p:txBody>
      </p:sp>
      <p:sp>
        <p:nvSpPr>
          <p:cNvPr id="3" name="Θέση κατακόρυφου κειμένου 2"/>
          <p:cNvSpPr>
            <a:spLocks noGrp="1"/>
          </p:cNvSpPr>
          <p:nvPr>
            <p:ph type="body" orient="vert" idx="1" hasCustomPrompt="1"/>
          </p:nvPr>
        </p:nvSpPr>
        <p:spPr>
          <a:xfrm>
            <a:off x="838200" y="762000"/>
            <a:ext cx="8077200" cy="5257800"/>
          </a:xfrm>
        </p:spPr>
        <p:txBody>
          <a:bodyPr vert="eaVert" rtlCol="0"/>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951CFC9D-DFD0-4B0F-9265-8685B6F4F929}"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bg>
      <p:bgPr>
        <a:solidFill>
          <a:schemeClr val="tx1"/>
        </a:solidFill>
        <a:effectLst/>
      </p:bgPr>
    </p:bg>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idx="1" hasCustomPrompt="1"/>
          </p:nvPr>
        </p:nvSpPr>
        <p:spPr/>
        <p:txBody>
          <a:bodyPr rtlCol="0"/>
          <a:lstStyle>
            <a:lvl1pPr>
              <a:defRPr sz="1800"/>
            </a:lvl1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68160D26-378D-4BCB-90D7-EDC97FD6F6CE}"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19" name="Ορθογώνιο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Ορθογώνιο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Ορθογώνιο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Ορθογώνιο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Ομάδα 30"/>
          <p:cNvGrpSpPr/>
          <p:nvPr/>
        </p:nvGrpSpPr>
        <p:grpSpPr>
          <a:xfrm>
            <a:off x="5250180" y="1267730"/>
            <a:ext cx="1691640" cy="645295"/>
            <a:chOff x="5318306" y="1386268"/>
            <a:chExt cx="1567331" cy="645295"/>
          </a:xfrm>
        </p:grpSpPr>
        <p:cxnSp>
          <p:nvCxnSpPr>
            <p:cNvPr id="32" name="Ευθεία γραμμή σύνδεσης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Ευθεία γραμμή σύνδεσης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Τίτλος 1"/>
          <p:cNvSpPr>
            <a:spLocks noGrp="1"/>
          </p:cNvSpPr>
          <p:nvPr>
            <p:ph type="title" hasCustomPrompt="1"/>
          </p:nvPr>
        </p:nvSpPr>
        <p:spPr>
          <a:xfrm>
            <a:off x="1563623" y="2094309"/>
            <a:ext cx="9070848" cy="2587752"/>
          </a:xfrm>
        </p:spPr>
        <p:txBody>
          <a:bodyPr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563624" y="4682062"/>
            <a:ext cx="9070848" cy="457200"/>
          </a:xfrm>
        </p:spPr>
        <p:txBody>
          <a:bodyPr rtlCol="0"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l-GR" noProof="0"/>
              <a:t>Επεξεργασία στυλ κειμένου υποδείγματος</a:t>
            </a:r>
          </a:p>
        </p:txBody>
      </p:sp>
      <p:sp>
        <p:nvSpPr>
          <p:cNvPr id="4" name="Σύμβολο κράτησης θέσης ημερομηνίας 3"/>
          <p:cNvSpPr>
            <a:spLocks noGrp="1"/>
          </p:cNvSpPr>
          <p:nvPr>
            <p:ph type="dt" sz="half" idx="10"/>
          </p:nvPr>
        </p:nvSpPr>
        <p:spPr>
          <a:xfrm>
            <a:off x="5321808" y="1344502"/>
            <a:ext cx="1554480" cy="530352"/>
          </a:xfrm>
        </p:spPr>
        <p:txBody>
          <a:bodyPr rtlCol="0"/>
          <a:lstStyle>
            <a:lvl1pPr algn="ctr">
              <a:defRPr lang="en-US" sz="1300" kern="1200" spc="0" baseline="0">
                <a:solidFill>
                  <a:srgbClr val="FFFFFF"/>
                </a:solidFill>
                <a:latin typeface="Tahoma" panose="020B0604030504040204" pitchFamily="34" charset="0"/>
                <a:ea typeface="+mn-ea"/>
                <a:cs typeface="+mn-cs"/>
              </a:defRPr>
            </a:lvl1pPr>
          </a:lstStyle>
          <a:p>
            <a:fld id="{4107B721-C4A9-4BF6-8612-3026F54BF463}" type="datetime1">
              <a:rPr lang="el-GR" smtClean="0"/>
              <a:pPr/>
              <a:t>17/12/2023</a:t>
            </a:fld>
            <a:endParaRPr lang="el-GR" dirty="0"/>
          </a:p>
        </p:txBody>
      </p:sp>
      <p:sp>
        <p:nvSpPr>
          <p:cNvPr id="5" name="Σύμβολο κράτησης θέσης υποσέλιδου 4"/>
          <p:cNvSpPr>
            <a:spLocks noGrp="1"/>
          </p:cNvSpPr>
          <p:nvPr>
            <p:ph type="ftr" sz="quarter" idx="11"/>
          </p:nvPr>
        </p:nvSpPr>
        <p:spPr>
          <a:xfrm>
            <a:off x="1453896" y="5212080"/>
            <a:ext cx="5907024" cy="228600"/>
          </a:xfrm>
        </p:spPr>
        <p:txBody>
          <a:bodyPr rtlCol="0"/>
          <a:lstStyle>
            <a:lvl1pPr algn="l">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a:xfrm>
            <a:off x="8604504" y="5212080"/>
            <a:ext cx="2112264" cy="228600"/>
          </a:xfrm>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Τίτλος 7"/>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περιεχομένου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Σύμβολο κράτησης θέσης ημερομηνίας 4"/>
          <p:cNvSpPr>
            <a:spLocks noGrp="1"/>
          </p:cNvSpPr>
          <p:nvPr>
            <p:ph type="dt" sz="half" idx="10"/>
          </p:nvPr>
        </p:nvSpPr>
        <p:spPr/>
        <p:txBody>
          <a:bodyPr rtlCol="0"/>
          <a:lstStyle>
            <a:lvl1pPr>
              <a:defRPr>
                <a:solidFill>
                  <a:schemeClr val="tx2"/>
                </a:solidFill>
              </a:defRPr>
            </a:lvl1pPr>
          </a:lstStyle>
          <a:p>
            <a:pPr rtl="0"/>
            <a:fld id="{976FC02E-8994-4922-9849-A2DB311A3726}"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7" name="Θέση αριθμού διαφάνειας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800" b="0">
                <a:solidFill>
                  <a:schemeClr val="tx2"/>
                </a:solidFill>
                <a:latin typeface="Tahoma" panose="020B0604030504040204" pitchFamily="34" charset="0"/>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dirty="0"/>
              <a:t>Επεξεργασία στυλ κειμένου υποδείγματος</a:t>
            </a:r>
          </a:p>
        </p:txBody>
      </p:sp>
      <p:sp>
        <p:nvSpPr>
          <p:cNvPr id="4" name="Θέση περιεχομένου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Θέση κειμένου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Επεξεργασία στυλ κειμένου υποδείγματος</a:t>
            </a:r>
          </a:p>
        </p:txBody>
      </p:sp>
      <p:sp>
        <p:nvSpPr>
          <p:cNvPr id="6" name="Θέση περιεχομένου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7" name="Σύμβολο κράτησης θέσης ημερομηνίας 6"/>
          <p:cNvSpPr>
            <a:spLocks noGrp="1"/>
          </p:cNvSpPr>
          <p:nvPr>
            <p:ph type="dt" sz="half" idx="10"/>
          </p:nvPr>
        </p:nvSpPr>
        <p:spPr/>
        <p:txBody>
          <a:bodyPr rtlCol="0"/>
          <a:lstStyle>
            <a:lvl1pPr>
              <a:defRPr>
                <a:solidFill>
                  <a:schemeClr val="tx2"/>
                </a:solidFill>
              </a:defRPr>
            </a:lvl1pPr>
          </a:lstStyle>
          <a:p>
            <a:pPr rtl="0"/>
            <a:fld id="{4CDB85AC-BF10-436B-9114-10E6B4DBFCA8}" type="datetime1">
              <a:rPr lang="el-GR" noProof="0" smtClean="0"/>
              <a:t>17/12/2023</a:t>
            </a:fld>
            <a:endParaRPr lang="el-GR" noProof="0"/>
          </a:p>
        </p:txBody>
      </p:sp>
      <p:sp>
        <p:nvSpPr>
          <p:cNvPr id="8" name="Σύμβολο κράτησης θέσης υποσέλιδου 7"/>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9" name="Θέση αριθμού διαφάνειας 8"/>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Σύμβολο κράτησης θέσης ημερομηνίας 2"/>
          <p:cNvSpPr>
            <a:spLocks noGrp="1"/>
          </p:cNvSpPr>
          <p:nvPr>
            <p:ph type="dt" sz="half" idx="10"/>
          </p:nvPr>
        </p:nvSpPr>
        <p:spPr/>
        <p:txBody>
          <a:bodyPr rtlCol="0"/>
          <a:lstStyle>
            <a:lvl1pPr>
              <a:defRPr>
                <a:solidFill>
                  <a:schemeClr val="tx2"/>
                </a:solidFill>
              </a:defRPr>
            </a:lvl1pPr>
          </a:lstStyle>
          <a:p>
            <a:pPr rtl="0"/>
            <a:fld id="{2C258014-5E2B-49B8-99FF-E28F0E7026C9}" type="datetime1">
              <a:rPr lang="el-GR" noProof="0" smtClean="0"/>
              <a:t>17/12/2023</a:t>
            </a:fld>
            <a:endParaRPr lang="el-GR" noProof="0"/>
          </a:p>
        </p:txBody>
      </p:sp>
      <p:sp>
        <p:nvSpPr>
          <p:cNvPr id="4" name="Σύμβολο κράτησης θέσης υποσέλιδου 3"/>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5" name="Θέση αριθμού διαφάνειας 4"/>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Σύμβολο κράτησης θέσης ημερομηνίας 1"/>
          <p:cNvSpPr>
            <a:spLocks noGrp="1"/>
          </p:cNvSpPr>
          <p:nvPr>
            <p:ph type="dt" sz="half" idx="10"/>
          </p:nvPr>
        </p:nvSpPr>
        <p:spPr/>
        <p:txBody>
          <a:bodyPr rtlCol="0"/>
          <a:lstStyle>
            <a:lvl1pPr>
              <a:defRPr>
                <a:solidFill>
                  <a:schemeClr val="tx2"/>
                </a:solidFill>
              </a:defRPr>
            </a:lvl1pPr>
          </a:lstStyle>
          <a:p>
            <a:pPr rtl="0"/>
            <a:fld id="{628F44E5-AD19-4231-913A-4180C9CFF7F5}" type="datetime1">
              <a:rPr lang="el-GR" noProof="0" smtClean="0"/>
              <a:t>17/12/2023</a:t>
            </a:fld>
            <a:endParaRPr lang="el-GR" noProof="0"/>
          </a:p>
        </p:txBody>
      </p:sp>
      <p:sp>
        <p:nvSpPr>
          <p:cNvPr id="3" name="Σύμβολο κράτησης θέσης υποσέλιδου 2"/>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4" name="Θέση αριθμού διαφάνειας 3"/>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14" name="Ορθογώνιο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Ορθογώνιο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Ορθογώνιο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hasCustomPrompt="1"/>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Θέση περιεχομένου 2"/>
          <p:cNvSpPr>
            <a:spLocks noGrp="1"/>
          </p:cNvSpPr>
          <p:nvPr>
            <p:ph idx="1" hasCustomPrompt="1"/>
          </p:nvPr>
        </p:nvSpPr>
        <p:spPr>
          <a:xfrm>
            <a:off x="790575" y="704850"/>
            <a:ext cx="7562850" cy="51435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κειμένου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Επεξεργασία στυλ κειμένου υποδείγματος</a:t>
            </a:r>
          </a:p>
        </p:txBody>
      </p:sp>
      <p:sp>
        <p:nvSpPr>
          <p:cNvPr id="5" name="Σύμβολο κράτησης θέσης ημερομηνίας 4"/>
          <p:cNvSpPr>
            <a:spLocks noGrp="1"/>
          </p:cNvSpPr>
          <p:nvPr>
            <p:ph type="dt" sz="half" idx="10"/>
          </p:nvPr>
        </p:nvSpPr>
        <p:spPr/>
        <p:txBody>
          <a:bodyPr rtlCol="0"/>
          <a:lstStyle>
            <a:lvl1pPr>
              <a:defRPr>
                <a:solidFill>
                  <a:schemeClr val="tx2"/>
                </a:solidFill>
              </a:defRPr>
            </a:lvl1pPr>
          </a:lstStyle>
          <a:p>
            <a:pPr rtl="0"/>
            <a:fld id="{F330C31B-21AD-449F-9AC9-F747AD592B48}"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a:xfrm>
            <a:off x="3439158" y="6214535"/>
            <a:ext cx="5184648" cy="256032"/>
          </a:xfrm>
        </p:spPr>
        <p:txBody>
          <a:bodyPr rtlCol="0"/>
          <a:lstStyle>
            <a:lvl1pPr algn="r">
              <a:defRPr>
                <a:solidFill>
                  <a:schemeClr val="tx2"/>
                </a:solidFill>
              </a:defRPr>
            </a:lvl1pPr>
          </a:lstStyle>
          <a:p>
            <a:pPr rtl="0"/>
            <a:endParaRPr lang="el-GR" noProof="0"/>
          </a:p>
        </p:txBody>
      </p:sp>
      <p:sp>
        <p:nvSpPr>
          <p:cNvPr id="7" name="Σύμβολο κράτησης θέσης αριθμού διαφάνειας 6"/>
          <p:cNvSpPr>
            <a:spLocks noGrp="1"/>
          </p:cNvSpPr>
          <p:nvPr>
            <p:ph type="sldNum" sz="quarter" idx="12"/>
          </p:nvPr>
        </p:nvSpPr>
        <p:spPr/>
        <p:txBody>
          <a:bodyPr rtlCol="0"/>
          <a:lstStyle>
            <a:lvl1pPr>
              <a:defRPr>
                <a:solidFill>
                  <a:schemeClr val="bg2"/>
                </a:solidFill>
              </a:defRPr>
            </a:lvl1pPr>
          </a:lstStyle>
          <a:p>
            <a:pPr rtl="0"/>
            <a:fld id="{4FAB73BC-B049-4115-A692-8D63A059BFB8}" type="slidenum">
              <a:rPr lang="el-GR" noProof="0" smtClean="0"/>
              <a:pPr/>
              <a:t>‹#›</a:t>
            </a:fld>
            <a:endParaRPr lang="el-GR" noProof="0"/>
          </a:p>
        </p:txBody>
      </p:sp>
      <p:sp>
        <p:nvSpPr>
          <p:cNvPr id="11" name="Ορθογώνιο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4" name="Ορθογώνιο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Ορθογώνιο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hasCustomPrompt="1"/>
          </p:nvPr>
        </p:nvSpPr>
        <p:spPr>
          <a:xfrm>
            <a:off x="9296400" y="603504"/>
            <a:ext cx="2432304" cy="1645920"/>
          </a:xfrm>
        </p:spPr>
        <p:txBody>
          <a:bodyPr rtlCol="0" anchor="b">
            <a:noAutofit/>
          </a:bodyPr>
          <a:lstStyle>
            <a:lvl1pPr algn="l">
              <a:defRPr sz="2800" b="0">
                <a:solidFill>
                  <a:schemeClr val="tx1"/>
                </a:solidFill>
                <a:latin typeface="Tahoma" panose="020B0604030504040204" pitchFamily="34" charset="0"/>
              </a:defRPr>
            </a:lvl1pPr>
          </a:lstStyle>
          <a:p>
            <a:pPr rtl="0"/>
            <a:r>
              <a:rPr lang="el-GR" noProof="0" dirty="0"/>
              <a:t>Κάντε κλικ για να επεξεργαστείτε το Στυλ κύριου τίτλου</a:t>
            </a:r>
          </a:p>
        </p:txBody>
      </p:sp>
      <p:sp>
        <p:nvSpPr>
          <p:cNvPr id="3" name="Θέση εικόνας 2"/>
          <p:cNvSpPr>
            <a:spLocks noGrp="1" noChangeAspect="1"/>
          </p:cNvSpPr>
          <p:nvPr>
            <p:ph type="pic" idx="1" hasCustomPrompt="1"/>
          </p:nvPr>
        </p:nvSpPr>
        <p:spPr>
          <a:xfrm>
            <a:off x="228599" y="237744"/>
            <a:ext cx="8601076" cy="6382512"/>
          </a:xfrm>
          <a:solidFill>
            <a:srgbClr val="808080"/>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noProof="0"/>
              <a:t>Κάντε κλικ στο εικονίδιο για να προσθέσετε μια εικόνα</a:t>
            </a:r>
          </a:p>
        </p:txBody>
      </p:sp>
      <p:sp>
        <p:nvSpPr>
          <p:cNvPr id="4" name="Θέση κειμένου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Επεξεργασία στυλ κειμένου υποδείγματος</a:t>
            </a:r>
          </a:p>
        </p:txBody>
      </p:sp>
      <p:sp>
        <p:nvSpPr>
          <p:cNvPr id="5" name="Σύμβολο κράτησης θέσης ημερομηνίας 4"/>
          <p:cNvSpPr>
            <a:spLocks noGrp="1"/>
          </p:cNvSpPr>
          <p:nvPr>
            <p:ph type="dt" sz="half" idx="10"/>
          </p:nvPr>
        </p:nvSpPr>
        <p:spPr/>
        <p:txBody>
          <a:bodyPr rtlCol="0"/>
          <a:lstStyle>
            <a:lvl1pPr>
              <a:defRPr>
                <a:solidFill>
                  <a:srgbClr val="FFFFFF"/>
                </a:solidFill>
                <a:effectLst>
                  <a:outerShdw blurRad="19050" dist="6350" dir="2700000" algn="tl" rotWithShape="0">
                    <a:prstClr val="black">
                      <a:alpha val="40000"/>
                    </a:prstClr>
                  </a:outerShdw>
                </a:effectLst>
              </a:defRPr>
            </a:lvl1pPr>
          </a:lstStyle>
          <a:p>
            <a:pPr rtl="0"/>
            <a:fld id="{E506B9D9-499D-4D76-84B0-CCC5014F5731}"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Tahoma" panose="020B0604030504040204" pitchFamily="34" charset="0"/>
                <a:ea typeface="+mn-ea"/>
                <a:cs typeface="+mn-cs"/>
              </a:defRPr>
            </a:lvl1pPr>
          </a:lstStyle>
          <a:p>
            <a:endParaRPr lang="el-GR" dirty="0"/>
          </a:p>
        </p:txBody>
      </p:sp>
      <p:sp>
        <p:nvSpPr>
          <p:cNvPr id="7" name="Θέση αριθμού διαφάνειας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Ορθογώνιο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Ορθογώνιο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Θέση τίτλου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el-GR" noProof="0" dirty="0"/>
              <a:t>Επεξεργασία στυλ κειμένου υποδείγματος</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4" name="Σύμβολο κράτησης θέσης ημερομηνίας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latin typeface="Tahoma" panose="020B0604030504040204" pitchFamily="34" charset="0"/>
              </a:defRPr>
            </a:lvl1pPr>
          </a:lstStyle>
          <a:p>
            <a:fld id="{4C2FC92F-E724-49AC-B3A6-01FE2B12A3BE}" type="datetime1">
              <a:rPr lang="el-GR" smtClean="0"/>
              <a:pPr/>
              <a:t>17/12/2023</a:t>
            </a:fld>
            <a:endParaRPr lang="el-GR" dirty="0"/>
          </a:p>
        </p:txBody>
      </p:sp>
      <p:sp>
        <p:nvSpPr>
          <p:cNvPr id="5" name="Σύμβολο κράτησης θέσης υποσέλιδου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latin typeface="Tahoma" panose="020B0604030504040204" pitchFamily="34" charset="0"/>
              </a:defRPr>
            </a:lvl1pPr>
          </a:lstStyle>
          <a:p>
            <a:endParaRPr lang="el-GR" dirty="0"/>
          </a:p>
        </p:txBody>
      </p:sp>
      <p:sp>
        <p:nvSpPr>
          <p:cNvPr id="6" name="Θέση αριθμού διαφάνειας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latin typeface="Tahoma" panose="020B0604030504040204" pitchFamily="34" charset="0"/>
              </a:defRPr>
            </a:lvl1pPr>
          </a:lstStyle>
          <a:p>
            <a:fld id="{4FAB73BC-B049-4115-A692-8D63A059BFB8}" type="slidenum">
              <a:rPr lang="el-GR" smtClean="0"/>
              <a:pPr/>
              <a:t>‹#›</a:t>
            </a:fld>
            <a:endParaRPr lang="el-GR"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Tahoma" panose="020B0604030504040204" pitchFamily="34" charset="0"/>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Tahoma" panose="020B0604030504040204" pitchFamily="34" charset="0"/>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Tahoma" panose="020B0604030504040204" pitchFamily="34" charset="0"/>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A person holding a small tree in dirt&#10;&#10;Description automatically generated">
            <a:extLst>
              <a:ext uri="{FF2B5EF4-FFF2-40B4-BE49-F238E27FC236}">
                <a16:creationId xmlns:a16="http://schemas.microsoft.com/office/drawing/2014/main" id="{27D04E00-057F-24B2-88ED-8E5365E5B0AB}"/>
              </a:ext>
            </a:extLst>
          </p:cNvPr>
          <p:cNvPicPr>
            <a:picLocks noChangeAspect="1"/>
          </p:cNvPicPr>
          <p:nvPr/>
        </p:nvPicPr>
        <p:blipFill rotWithShape="1">
          <a:blip r:embed="rId3"/>
          <a:srcRect l="14034" r="13937" b="14055"/>
          <a:stretch/>
        </p:blipFill>
        <p:spPr>
          <a:xfrm>
            <a:off x="981201" y="971343"/>
            <a:ext cx="6233513" cy="4915313"/>
          </a:xfrm>
          <a:prstGeom prst="rect">
            <a:avLst/>
          </a:prstGeom>
        </p:spPr>
      </p:pic>
      <p:sp>
        <p:nvSpPr>
          <p:cNvPr id="24" name="Ορθογώνιο 23">
            <a:extLst>
              <a:ext uri="{FF2B5EF4-FFF2-40B4-BE49-F238E27FC236}">
                <a16:creationId xmlns:a16="http://schemas.microsoft.com/office/drawing/2014/main" id="{93BFCDB3-13C4-4D69-848D-3F1F4D6B8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rtl="0"/>
            <a:endParaRPr lang="el-GR" dirty="0">
              <a:latin typeface="Tahoma" panose="020B0604030504040204" pitchFamily="34" charset="0"/>
            </a:endParaRPr>
          </a:p>
        </p:txBody>
      </p:sp>
      <p:sp>
        <p:nvSpPr>
          <p:cNvPr id="26" name="Ορθογώνιο 25">
            <a:extLst>
              <a:ext uri="{FF2B5EF4-FFF2-40B4-BE49-F238E27FC236}">
                <a16:creationId xmlns:a16="http://schemas.microsoft.com/office/drawing/2014/main" id="{CC2B9599-6E7A-4DD2-B13A-B4F68A1351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7" y="0"/>
            <a:ext cx="816874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latin typeface="Tahoma" panose="020B0604030504040204" pitchFamily="34" charset="0"/>
            </a:endParaRPr>
          </a:p>
        </p:txBody>
      </p:sp>
      <p:sp>
        <p:nvSpPr>
          <p:cNvPr id="28" name="Ορθογώνιο 27">
            <a:extLst>
              <a:ext uri="{FF2B5EF4-FFF2-40B4-BE49-F238E27FC236}">
                <a16:creationId xmlns:a16="http://schemas.microsoft.com/office/drawing/2014/main" id="{3E377648-1ED1-4112-805B-16C14CE995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7" y="643464"/>
            <a:ext cx="6909241" cy="5571072"/>
          </a:xfrm>
          <a:prstGeom prst="rect">
            <a:avLst/>
          </a:prstGeom>
          <a:solidFill>
            <a:schemeClr val="tx1"/>
          </a:solidFill>
          <a:ln w="6350" cap="flat" cmpd="sng" algn="ctr">
            <a:solidFill>
              <a:schemeClr val="tx1"/>
            </a:solidFill>
            <a:prstDash val="solid"/>
          </a:ln>
          <a:effectLst>
            <a:outerShdw blurRad="63500" algn="ctr" rotWithShape="0">
              <a:prstClr val="black">
                <a:alpha val="40000"/>
              </a:prstClr>
            </a:outerShdw>
            <a:softEdge rad="0"/>
          </a:effectLst>
        </p:spPr>
        <p:txBody>
          <a:bodyPr/>
          <a:lstStyle/>
          <a:p>
            <a:endParaRPr lang="el-GR"/>
          </a:p>
        </p:txBody>
      </p:sp>
      <p:sp>
        <p:nvSpPr>
          <p:cNvPr id="30" name="Ορθογώνιο 29">
            <a:extLst>
              <a:ext uri="{FF2B5EF4-FFF2-40B4-BE49-F238E27FC236}">
                <a16:creationId xmlns:a16="http://schemas.microsoft.com/office/drawing/2014/main" id="{D63B59CB-289C-4850-A932-358B9E412B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877" y="806752"/>
            <a:ext cx="6570161" cy="5244497"/>
          </a:xfrm>
          <a:prstGeom prst="rect">
            <a:avLst/>
          </a:prstGeom>
          <a:solidFill>
            <a:schemeClr val="tx1"/>
          </a:solidFill>
          <a:ln w="6350" cap="sq" cmpd="sng" algn="ctr">
            <a:solidFill>
              <a:schemeClr val="bg2"/>
            </a:solidFill>
            <a:prstDash val="solid"/>
            <a:miter lim="800000"/>
          </a:ln>
          <a:effectLst/>
        </p:spPr>
        <p:txBody>
          <a:bodyPr/>
          <a:lstStyle/>
          <a:p>
            <a:endParaRPr lang="el-GR"/>
          </a:p>
        </p:txBody>
      </p:sp>
      <p:pic>
        <p:nvPicPr>
          <p:cNvPr id="19" name="Εικόνα 18">
            <a:extLst>
              <a:ext uri="{FF2B5EF4-FFF2-40B4-BE49-F238E27FC236}">
                <a16:creationId xmlns:a16="http://schemas.microsoft.com/office/drawing/2014/main" id="{CA6895E3-C8BD-4010-B9E7-E43BA3DCF210}"/>
              </a:ext>
            </a:extLst>
          </p:cNvPr>
          <p:cNvPicPr>
            <a:picLocks noChangeAspect="1"/>
          </p:cNvPicPr>
          <p:nvPr/>
        </p:nvPicPr>
        <p:blipFill>
          <a:blip r:embed="rId4"/>
          <a:srcRect l="7727" r="7727"/>
          <a:stretch/>
        </p:blipFill>
        <p:spPr>
          <a:xfrm>
            <a:off x="991028" y="1006616"/>
            <a:ext cx="6233513" cy="4915313"/>
          </a:xfrm>
          <a:prstGeom prst="rect">
            <a:avLst/>
          </a:prstGeom>
        </p:spPr>
      </p:pic>
      <p:sp>
        <p:nvSpPr>
          <p:cNvPr id="32" name="Ορθογώνιο 31">
            <a:extLst>
              <a:ext uri="{FF2B5EF4-FFF2-40B4-BE49-F238E27FC236}">
                <a16:creationId xmlns:a16="http://schemas.microsoft.com/office/drawing/2014/main" id="{98867647-07B7-4265-832F-DE0E80979A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37837" y="640856"/>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a:p>
        </p:txBody>
      </p:sp>
      <p:cxnSp>
        <p:nvCxnSpPr>
          <p:cNvPr id="34" name="Ευθεία γραμμή σύνδεσης 33">
            <a:extLst>
              <a:ext uri="{FF2B5EF4-FFF2-40B4-BE49-F238E27FC236}">
                <a16:creationId xmlns:a16="http://schemas.microsoft.com/office/drawing/2014/main" id="{516AC468-2C3D-4337-A9A2-81175F6D54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6" name="Ευθεία γραμμή σύνδεσης 35">
            <a:extLst>
              <a:ext uri="{FF2B5EF4-FFF2-40B4-BE49-F238E27FC236}">
                <a16:creationId xmlns:a16="http://schemas.microsoft.com/office/drawing/2014/main" id="{2A873262-74DB-4FD1-9625-E4616CF01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4377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a:extLst>
              <a:ext uri="{FF2B5EF4-FFF2-40B4-BE49-F238E27FC236}">
                <a16:creationId xmlns:a16="http://schemas.microsoft.com/office/drawing/2014/main" id="{09F3D15D-CB95-47AD-87F5-9CFF84F615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1286150"/>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id="{ED90EC3D-482A-4E73-B198-E8341A0D0973}"/>
              </a:ext>
            </a:extLst>
          </p:cNvPr>
          <p:cNvSpPr>
            <a:spLocks noGrp="1"/>
          </p:cNvSpPr>
          <p:nvPr>
            <p:ph type="ctrTitle"/>
          </p:nvPr>
        </p:nvSpPr>
        <p:spPr>
          <a:xfrm>
            <a:off x="8335200" y="1442916"/>
            <a:ext cx="3759818" cy="3252231"/>
          </a:xfrm>
        </p:spPr>
        <p:txBody>
          <a:bodyPr rtlCol="0">
            <a:normAutofit/>
          </a:bodyPr>
          <a:lstStyle/>
          <a:p>
            <a:pPr rtl="0"/>
            <a:r>
              <a:rPr lang="el-GR" sz="4000" dirty="0">
                <a:solidFill>
                  <a:srgbClr val="FFFFFF"/>
                </a:solidFill>
              </a:rPr>
              <a:t>Το προβλημα τησ αναδασωσησ</a:t>
            </a:r>
          </a:p>
        </p:txBody>
      </p:sp>
      <p:sp>
        <p:nvSpPr>
          <p:cNvPr id="7" name="Υπότιτλος 6">
            <a:extLst>
              <a:ext uri="{FF2B5EF4-FFF2-40B4-BE49-F238E27FC236}">
                <a16:creationId xmlns:a16="http://schemas.microsoft.com/office/drawing/2014/main" id="{2048EE7C-B77F-4E59-88A7-DD66337BB69C}"/>
              </a:ext>
            </a:extLst>
          </p:cNvPr>
          <p:cNvSpPr>
            <a:spLocks noGrp="1"/>
          </p:cNvSpPr>
          <p:nvPr>
            <p:ph type="subTitle" idx="1"/>
          </p:nvPr>
        </p:nvSpPr>
        <p:spPr>
          <a:xfrm>
            <a:off x="8001000" y="4708186"/>
            <a:ext cx="4191000" cy="1496816"/>
          </a:xfrm>
        </p:spPr>
        <p:txBody>
          <a:bodyPr rtlCol="0">
            <a:normAutofit/>
          </a:bodyPr>
          <a:lstStyle/>
          <a:p>
            <a:pPr rtl="0"/>
            <a:r>
              <a:rPr lang="el-GR" sz="1500" dirty="0">
                <a:solidFill>
                  <a:srgbClr val="FFFFFF"/>
                </a:solidFill>
              </a:rPr>
              <a:t>ΛΑΜΠΡΟΠΟΥΛΟΣ ΓΕΩΡΓΙΟΣ</a:t>
            </a:r>
            <a:endParaRPr lang="en-US" sz="1500" dirty="0">
              <a:solidFill>
                <a:srgbClr val="FFFFFF"/>
              </a:solidFill>
            </a:endParaRPr>
          </a:p>
          <a:p>
            <a:pPr rtl="0"/>
            <a:r>
              <a:rPr lang="en-US" sz="1500" dirty="0">
                <a:solidFill>
                  <a:srgbClr val="FFFFFF"/>
                </a:solidFill>
              </a:rPr>
              <a:t> AM:1112201800125</a:t>
            </a:r>
          </a:p>
          <a:p>
            <a:pPr rtl="0"/>
            <a:endParaRPr lang="en-US" sz="1500" dirty="0">
              <a:solidFill>
                <a:srgbClr val="FFFFFF"/>
              </a:solidFill>
            </a:endParaRPr>
          </a:p>
          <a:p>
            <a:pPr rtl="0"/>
            <a:r>
              <a:rPr lang="el-GR" sz="1500" dirty="0">
                <a:solidFill>
                  <a:srgbClr val="FFFFFF"/>
                </a:solidFill>
              </a:rPr>
              <a:t>ΙΑΣΟΝΑΣ ΛΙΣΓΑΡΑΣ</a:t>
            </a:r>
          </a:p>
          <a:p>
            <a:pPr rtl="0"/>
            <a:r>
              <a:rPr lang="el-GR" sz="1500" dirty="0">
                <a:solidFill>
                  <a:srgbClr val="FFFFFF"/>
                </a:solidFill>
              </a:rPr>
              <a:t>ΑΜ</a:t>
            </a:r>
            <a:r>
              <a:rPr lang="en-US" sz="1500" dirty="0">
                <a:solidFill>
                  <a:srgbClr val="FFFFFF"/>
                </a:solidFill>
              </a:rPr>
              <a:t>:111220190011</a:t>
            </a:r>
            <a:r>
              <a:rPr lang="el-GR" sz="1500" dirty="0">
                <a:solidFill>
                  <a:srgbClr val="FFFFFF"/>
                </a:solidFill>
              </a:rPr>
              <a:t>1</a:t>
            </a:r>
            <a:endParaRPr lang="en-US" sz="1500" dirty="0">
              <a:solidFill>
                <a:srgbClr val="FFFFFF"/>
              </a:solidFill>
            </a:endParaRPr>
          </a:p>
          <a:p>
            <a:pPr rtl="0"/>
            <a:endParaRPr lang="el-GR" sz="1400" dirty="0">
              <a:solidFill>
                <a:srgbClr val="FFFFFF"/>
              </a:solidFill>
            </a:endParaRPr>
          </a:p>
        </p:txBody>
      </p:sp>
    </p:spTree>
    <p:extLst>
      <p:ext uri="{BB962C8B-B14F-4D97-AF65-F5344CB8AC3E}">
        <p14:creationId xmlns:p14="http://schemas.microsoft.com/office/powerpoint/2010/main" val="75576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121">
            <a:extLst>
              <a:ext uri="{FF2B5EF4-FFF2-40B4-BE49-F238E27FC236}">
                <a16:creationId xmlns:a16="http://schemas.microsoft.com/office/drawing/2014/main" id="{8EB5FC33-4F8C-EFDE-50E4-9896A7B43AC6}"/>
              </a:ext>
            </a:extLst>
          </p:cNvPr>
          <p:cNvSpPr txBox="1"/>
          <p:nvPr/>
        </p:nvSpPr>
        <p:spPr>
          <a:xfrm>
            <a:off x="814931" y="1079758"/>
            <a:ext cx="9175458" cy="545534"/>
          </a:xfrm>
          <a:prstGeom prst="rect">
            <a:avLst/>
          </a:prstGeom>
          <a:noFill/>
        </p:spPr>
        <p:txBody>
          <a:bodyPr wrap="square">
            <a:spAutoFit/>
          </a:bodyPr>
          <a:lstStyle/>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Λογω της πυρκαγιας που ξεσπασε το περασμενο χρονο ενα μεγαλο κομματι γονιμης γης εχει μεινει χωρις βλαστηση στοχος μας λοιπον ειναι το αναδασωσουμε για να ξαναπαρει την ζωντανια που ειχε πριν την μεγαλη φωτια.</a:t>
            </a:r>
          </a:p>
        </p:txBody>
      </p:sp>
      <p:sp>
        <p:nvSpPr>
          <p:cNvPr id="124" name="TextBox 123">
            <a:extLst>
              <a:ext uri="{FF2B5EF4-FFF2-40B4-BE49-F238E27FC236}">
                <a16:creationId xmlns:a16="http://schemas.microsoft.com/office/drawing/2014/main" id="{8165DC90-4E08-A0EC-5681-A10A78B289FF}"/>
              </a:ext>
            </a:extLst>
          </p:cNvPr>
          <p:cNvSpPr txBox="1"/>
          <p:nvPr/>
        </p:nvSpPr>
        <p:spPr>
          <a:xfrm>
            <a:off x="530604" y="648559"/>
            <a:ext cx="4796406" cy="378565"/>
          </a:xfrm>
          <a:prstGeom prst="rect">
            <a:avLst/>
          </a:prstGeom>
          <a:noFill/>
        </p:spPr>
        <p:txBody>
          <a:bodyPr wrap="square">
            <a:spAutoFit/>
          </a:bodyPr>
          <a:lstStyle/>
          <a:p>
            <a:pPr algn="ctr">
              <a:lnSpc>
                <a:spcPct val="107000"/>
              </a:lnSpc>
              <a:spcAft>
                <a:spcPts val="800"/>
              </a:spcAft>
            </a:pPr>
            <a:r>
              <a:rPr lang="el-GR" sz="18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ΑΝΑΔΑΣΩΣΗ ΤΗΣ ΚΑΜΕΝΗΣ ΠΕΡΙΟΧΗΣ</a:t>
            </a:r>
            <a:endParaRPr lang="el-GR" sz="9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26" name="TextBox 125">
            <a:extLst>
              <a:ext uri="{FF2B5EF4-FFF2-40B4-BE49-F238E27FC236}">
                <a16:creationId xmlns:a16="http://schemas.microsoft.com/office/drawing/2014/main" id="{91E5A05F-0C6A-AF58-A29E-C8B9FC0FDF1B}"/>
              </a:ext>
            </a:extLst>
          </p:cNvPr>
          <p:cNvSpPr txBox="1"/>
          <p:nvPr/>
        </p:nvSpPr>
        <p:spPr>
          <a:xfrm>
            <a:off x="814931" y="1743529"/>
            <a:ext cx="5836641" cy="2825325"/>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1</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a:t>
            </a:r>
            <a:r>
              <a:rPr lang="en-US"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Στο παρακατω σχημα τα</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δεντρα απεχουν 1 μετρο μεταξυ τους και η αλλαγη χρωματος συμβολιζει την αυξηση</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του δασους μετα απο διαστημα ενος μηνα. Στην αρχη εχουν τοποθετηθει τα 4 μπλε</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δεντρα που παρατηρειτε μεσα στο κοκκινο τετραγωνο, αφου περασει ενας μηνας παρατηρουμε</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οτι στο δασος εχουν προστεθει πια και τα κιτρινα δεντρα ενω μετα απο το περασμα</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ενος ακομη μηνα η βλαστηση εχει καλυψει και τα πρασινα δεντρα κ.ο.κ</a:t>
            </a:r>
            <a:endParaRPr lang="el-GR" sz="14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Βρειτε μετα απο ποσους μηνες θα εχουμε αυξηση κατα 36 ακριβως δεντρα. (προσοχη οχι ποτε θα εχουμε 36 δεντρα αλλα ποτε θα εχουμε αυξηση κατα 36 δεντρα).</a:t>
            </a:r>
          </a:p>
          <a:p>
            <a:pPr>
              <a:lnSpc>
                <a:spcPct val="107000"/>
              </a:lnSpc>
              <a:spcAft>
                <a:spcPts val="800"/>
              </a:spcAft>
            </a:pP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128" name="Group 127">
            <a:extLst>
              <a:ext uri="{FF2B5EF4-FFF2-40B4-BE49-F238E27FC236}">
                <a16:creationId xmlns:a16="http://schemas.microsoft.com/office/drawing/2014/main" id="{7B7CD8A2-AC27-08F4-21A5-582B80F7F3AF}"/>
              </a:ext>
            </a:extLst>
          </p:cNvPr>
          <p:cNvGrpSpPr/>
          <p:nvPr/>
        </p:nvGrpSpPr>
        <p:grpSpPr>
          <a:xfrm>
            <a:off x="7555769" y="2191089"/>
            <a:ext cx="3542865" cy="3186712"/>
            <a:chOff x="0" y="0"/>
            <a:chExt cx="4666310" cy="4832100"/>
          </a:xfrm>
        </p:grpSpPr>
        <p:grpSp>
          <p:nvGrpSpPr>
            <p:cNvPr id="129" name="Group 128">
              <a:extLst>
                <a:ext uri="{FF2B5EF4-FFF2-40B4-BE49-F238E27FC236}">
                  <a16:creationId xmlns:a16="http://schemas.microsoft.com/office/drawing/2014/main" id="{75A9E6D9-D60E-FD57-4383-CE641ABD8067}"/>
                </a:ext>
              </a:extLst>
            </p:cNvPr>
            <p:cNvGrpSpPr/>
            <p:nvPr/>
          </p:nvGrpSpPr>
          <p:grpSpPr>
            <a:xfrm>
              <a:off x="0" y="0"/>
              <a:ext cx="4666310" cy="4832100"/>
              <a:chOff x="0" y="0"/>
              <a:chExt cx="4666310" cy="4832100"/>
            </a:xfrm>
          </p:grpSpPr>
          <p:pic>
            <p:nvPicPr>
              <p:cNvPr id="131" name="Graphic 56">
                <a:extLst>
                  <a:ext uri="{FF2B5EF4-FFF2-40B4-BE49-F238E27FC236}">
                    <a16:creationId xmlns:a16="http://schemas.microsoft.com/office/drawing/2014/main" id="{C194F614-1E85-4AAC-85AC-4FAE93EAD2E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1362" y="48956"/>
                <a:ext cx="457200" cy="457200"/>
              </a:xfrm>
              <a:prstGeom prst="rect">
                <a:avLst/>
              </a:prstGeom>
            </p:spPr>
          </p:pic>
          <p:grpSp>
            <p:nvGrpSpPr>
              <p:cNvPr id="132" name="Group 131">
                <a:extLst>
                  <a:ext uri="{FF2B5EF4-FFF2-40B4-BE49-F238E27FC236}">
                    <a16:creationId xmlns:a16="http://schemas.microsoft.com/office/drawing/2014/main" id="{37F1E5A6-F303-9CCA-A16A-B7BA8D38FB89}"/>
                  </a:ext>
                </a:extLst>
              </p:cNvPr>
              <p:cNvGrpSpPr/>
              <p:nvPr/>
            </p:nvGrpSpPr>
            <p:grpSpPr>
              <a:xfrm>
                <a:off x="920447" y="966716"/>
                <a:ext cx="2779595" cy="2920249"/>
                <a:chOff x="920447" y="966716"/>
                <a:chExt cx="2779595" cy="2920249"/>
              </a:xfrm>
            </p:grpSpPr>
            <p:grpSp>
              <p:nvGrpSpPr>
                <p:cNvPr id="204" name="Group 203">
                  <a:extLst>
                    <a:ext uri="{FF2B5EF4-FFF2-40B4-BE49-F238E27FC236}">
                      <a16:creationId xmlns:a16="http://schemas.microsoft.com/office/drawing/2014/main" id="{11FB326A-BC26-E86D-592C-CFA1898F0C52}"/>
                    </a:ext>
                  </a:extLst>
                </p:cNvPr>
                <p:cNvGrpSpPr/>
                <p:nvPr/>
              </p:nvGrpSpPr>
              <p:grpSpPr>
                <a:xfrm>
                  <a:off x="1850441" y="1887411"/>
                  <a:ext cx="926841" cy="965718"/>
                  <a:chOff x="1850441" y="1887411"/>
                  <a:chExt cx="926841" cy="965718"/>
                </a:xfrm>
              </p:grpSpPr>
              <p:pic>
                <p:nvPicPr>
                  <p:cNvPr id="239" name="Graphic 4">
                    <a:extLst>
                      <a:ext uri="{FF2B5EF4-FFF2-40B4-BE49-F238E27FC236}">
                        <a16:creationId xmlns:a16="http://schemas.microsoft.com/office/drawing/2014/main" id="{C84C0416-9A68-3BDE-4D73-4697BABC026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20082" y="1887411"/>
                    <a:ext cx="457200" cy="457200"/>
                  </a:xfrm>
                  <a:prstGeom prst="rect">
                    <a:avLst/>
                  </a:prstGeom>
                </p:spPr>
              </p:pic>
              <p:pic>
                <p:nvPicPr>
                  <p:cNvPr id="240" name="Graphic 16">
                    <a:extLst>
                      <a:ext uri="{FF2B5EF4-FFF2-40B4-BE49-F238E27FC236}">
                        <a16:creationId xmlns:a16="http://schemas.microsoft.com/office/drawing/2014/main" id="{075A5F8D-522D-254B-D8E2-98A39DCCE8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50441" y="1887411"/>
                    <a:ext cx="457200" cy="457200"/>
                  </a:xfrm>
                  <a:prstGeom prst="rect">
                    <a:avLst/>
                  </a:prstGeom>
                </p:spPr>
              </p:pic>
              <p:pic>
                <p:nvPicPr>
                  <p:cNvPr id="241" name="Graphic 17">
                    <a:extLst>
                      <a:ext uri="{FF2B5EF4-FFF2-40B4-BE49-F238E27FC236}">
                        <a16:creationId xmlns:a16="http://schemas.microsoft.com/office/drawing/2014/main" id="{0B5C9DA9-52C5-7395-7265-DA56C38D7D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50441" y="2395929"/>
                    <a:ext cx="457200" cy="457200"/>
                  </a:xfrm>
                  <a:prstGeom prst="rect">
                    <a:avLst/>
                  </a:prstGeom>
                </p:spPr>
              </p:pic>
              <p:pic>
                <p:nvPicPr>
                  <p:cNvPr id="242" name="Graphic 18">
                    <a:extLst>
                      <a:ext uri="{FF2B5EF4-FFF2-40B4-BE49-F238E27FC236}">
                        <a16:creationId xmlns:a16="http://schemas.microsoft.com/office/drawing/2014/main" id="{9870802C-510C-3F79-37AC-81A509195A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20082" y="2395929"/>
                    <a:ext cx="457200" cy="457200"/>
                  </a:xfrm>
                  <a:prstGeom prst="rect">
                    <a:avLst/>
                  </a:prstGeom>
                </p:spPr>
              </p:pic>
            </p:grpSp>
            <p:pic>
              <p:nvPicPr>
                <p:cNvPr id="205" name="Graphic 25">
                  <a:extLst>
                    <a:ext uri="{FF2B5EF4-FFF2-40B4-BE49-F238E27FC236}">
                      <a16:creationId xmlns:a16="http://schemas.microsoft.com/office/drawing/2014/main" id="{43DFA1D2-80A0-474F-6E4D-147FEE3452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5395" y="1887411"/>
                  <a:ext cx="457200" cy="457200"/>
                </a:xfrm>
                <a:prstGeom prst="rect">
                  <a:avLst/>
                </a:prstGeom>
              </p:spPr>
            </p:pic>
            <p:pic>
              <p:nvPicPr>
                <p:cNvPr id="206" name="Graphic 35">
                  <a:extLst>
                    <a:ext uri="{FF2B5EF4-FFF2-40B4-BE49-F238E27FC236}">
                      <a16:creationId xmlns:a16="http://schemas.microsoft.com/office/drawing/2014/main" id="{0F3FCB5B-3BA8-9303-14A0-EE350E1DC3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3241" y="2398369"/>
                  <a:ext cx="457200" cy="457200"/>
                </a:xfrm>
                <a:prstGeom prst="rect">
                  <a:avLst/>
                </a:prstGeom>
              </p:spPr>
            </p:pic>
            <p:pic>
              <p:nvPicPr>
                <p:cNvPr id="207" name="Graphic 36">
                  <a:extLst>
                    <a:ext uri="{FF2B5EF4-FFF2-40B4-BE49-F238E27FC236}">
                      <a16:creationId xmlns:a16="http://schemas.microsoft.com/office/drawing/2014/main" id="{00978E74-B5B4-308A-3FAA-AACC00E6E56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3241" y="2911767"/>
                  <a:ext cx="457200" cy="457200"/>
                </a:xfrm>
                <a:prstGeom prst="rect">
                  <a:avLst/>
                </a:prstGeom>
              </p:spPr>
            </p:pic>
            <p:pic>
              <p:nvPicPr>
                <p:cNvPr id="208" name="Graphic 37">
                  <a:extLst>
                    <a:ext uri="{FF2B5EF4-FFF2-40B4-BE49-F238E27FC236}">
                      <a16:creationId xmlns:a16="http://schemas.microsoft.com/office/drawing/2014/main" id="{06ED3E64-3E67-3BF2-2204-4A23F974843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94232" y="1878737"/>
                  <a:ext cx="457200" cy="457200"/>
                </a:xfrm>
                <a:prstGeom prst="rect">
                  <a:avLst/>
                </a:prstGeom>
              </p:spPr>
            </p:pic>
            <p:pic>
              <p:nvPicPr>
                <p:cNvPr id="209" name="Graphic 38">
                  <a:extLst>
                    <a:ext uri="{FF2B5EF4-FFF2-40B4-BE49-F238E27FC236}">
                      <a16:creationId xmlns:a16="http://schemas.microsoft.com/office/drawing/2014/main" id="{71B9A9DF-9A96-1CA9-8ED0-A3F72BDE491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88382" y="2391592"/>
                  <a:ext cx="457200" cy="457200"/>
                </a:xfrm>
                <a:prstGeom prst="rect">
                  <a:avLst/>
                </a:prstGeom>
              </p:spPr>
            </p:pic>
            <p:pic>
              <p:nvPicPr>
                <p:cNvPr id="210" name="Graphic 39">
                  <a:extLst>
                    <a:ext uri="{FF2B5EF4-FFF2-40B4-BE49-F238E27FC236}">
                      <a16:creationId xmlns:a16="http://schemas.microsoft.com/office/drawing/2014/main" id="{4B23AA27-6599-5F24-0547-17BFF5FC74D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04347" y="2904447"/>
                  <a:ext cx="457200" cy="457200"/>
                </a:xfrm>
                <a:prstGeom prst="rect">
                  <a:avLst/>
                </a:prstGeom>
              </p:spPr>
            </p:pic>
            <p:pic>
              <p:nvPicPr>
                <p:cNvPr id="211" name="Graphic 40">
                  <a:extLst>
                    <a:ext uri="{FF2B5EF4-FFF2-40B4-BE49-F238E27FC236}">
                      <a16:creationId xmlns:a16="http://schemas.microsoft.com/office/drawing/2014/main" id="{7A958B01-A112-BFCC-988F-9E0CA8B3105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50441" y="2897514"/>
                  <a:ext cx="457200" cy="457200"/>
                </a:xfrm>
                <a:prstGeom prst="rect">
                  <a:avLst/>
                </a:prstGeom>
              </p:spPr>
            </p:pic>
            <p:pic>
              <p:nvPicPr>
                <p:cNvPr id="212" name="Graphic 41">
                  <a:extLst>
                    <a:ext uri="{FF2B5EF4-FFF2-40B4-BE49-F238E27FC236}">
                      <a16:creationId xmlns:a16="http://schemas.microsoft.com/office/drawing/2014/main" id="{113857C7-E3EB-B908-6CA6-513E1208446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20082" y="2904447"/>
                  <a:ext cx="457200" cy="457200"/>
                </a:xfrm>
                <a:prstGeom prst="rect">
                  <a:avLst/>
                </a:prstGeom>
              </p:spPr>
            </p:pic>
            <p:pic>
              <p:nvPicPr>
                <p:cNvPr id="213" name="Graphic 42">
                  <a:extLst>
                    <a:ext uri="{FF2B5EF4-FFF2-40B4-BE49-F238E27FC236}">
                      <a16:creationId xmlns:a16="http://schemas.microsoft.com/office/drawing/2014/main" id="{31B2C705-CADF-19AB-6239-CEDB1376951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12345" y="1433915"/>
                  <a:ext cx="457200" cy="457200"/>
                </a:xfrm>
                <a:prstGeom prst="rect">
                  <a:avLst/>
                </a:prstGeom>
              </p:spPr>
            </p:pic>
            <p:pic>
              <p:nvPicPr>
                <p:cNvPr id="214" name="Graphic 43">
                  <a:extLst>
                    <a:ext uri="{FF2B5EF4-FFF2-40B4-BE49-F238E27FC236}">
                      <a16:creationId xmlns:a16="http://schemas.microsoft.com/office/drawing/2014/main" id="{B80E896F-9929-D2D4-7039-719BDAD3C1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37215" y="1437619"/>
                  <a:ext cx="457200" cy="457200"/>
                </a:xfrm>
                <a:prstGeom prst="rect">
                  <a:avLst/>
                </a:prstGeom>
              </p:spPr>
            </p:pic>
            <p:pic>
              <p:nvPicPr>
                <p:cNvPr id="215" name="Graphic 44">
                  <a:extLst>
                    <a:ext uri="{FF2B5EF4-FFF2-40B4-BE49-F238E27FC236}">
                      <a16:creationId xmlns:a16="http://schemas.microsoft.com/office/drawing/2014/main" id="{4CFD28FF-5769-AE71-2488-64BF63BF20B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28442" y="1437619"/>
                  <a:ext cx="457200" cy="457200"/>
                </a:xfrm>
                <a:prstGeom prst="rect">
                  <a:avLst/>
                </a:prstGeom>
              </p:spPr>
            </p:pic>
            <p:pic>
              <p:nvPicPr>
                <p:cNvPr id="216" name="Graphic 45">
                  <a:extLst>
                    <a:ext uri="{FF2B5EF4-FFF2-40B4-BE49-F238E27FC236}">
                      <a16:creationId xmlns:a16="http://schemas.microsoft.com/office/drawing/2014/main" id="{A8B6EDC5-487A-A193-8F8F-69BDB82C5C8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85642" y="1428724"/>
                  <a:ext cx="457200" cy="457200"/>
                </a:xfrm>
                <a:prstGeom prst="rect">
                  <a:avLst/>
                </a:prstGeom>
              </p:spPr>
            </p:pic>
            <p:grpSp>
              <p:nvGrpSpPr>
                <p:cNvPr id="217" name="Group 216">
                  <a:extLst>
                    <a:ext uri="{FF2B5EF4-FFF2-40B4-BE49-F238E27FC236}">
                      <a16:creationId xmlns:a16="http://schemas.microsoft.com/office/drawing/2014/main" id="{49E6BF43-4034-1A8E-4B1B-B2E9EE552D22}"/>
                    </a:ext>
                  </a:extLst>
                </p:cNvPr>
                <p:cNvGrpSpPr/>
                <p:nvPr/>
              </p:nvGrpSpPr>
              <p:grpSpPr>
                <a:xfrm>
                  <a:off x="3218545" y="976648"/>
                  <a:ext cx="481497" cy="2892875"/>
                  <a:chOff x="3218545" y="976648"/>
                  <a:chExt cx="481497" cy="2892875"/>
                </a:xfrm>
              </p:grpSpPr>
              <p:pic>
                <p:nvPicPr>
                  <p:cNvPr id="233" name="Graphic 46">
                    <a:extLst>
                      <a:ext uri="{FF2B5EF4-FFF2-40B4-BE49-F238E27FC236}">
                        <a16:creationId xmlns:a16="http://schemas.microsoft.com/office/drawing/2014/main" id="{CA1662CC-5413-1BE5-923B-908C4253CCE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976648"/>
                    <a:ext cx="457200" cy="457200"/>
                  </a:xfrm>
                  <a:prstGeom prst="rect">
                    <a:avLst/>
                  </a:prstGeom>
                </p:spPr>
              </p:pic>
              <p:pic>
                <p:nvPicPr>
                  <p:cNvPr id="234" name="Graphic 47">
                    <a:extLst>
                      <a:ext uri="{FF2B5EF4-FFF2-40B4-BE49-F238E27FC236}">
                        <a16:creationId xmlns:a16="http://schemas.microsoft.com/office/drawing/2014/main" id="{7B985837-D90F-B13F-6DAD-503391B2CC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18545" y="1448339"/>
                    <a:ext cx="457200" cy="457200"/>
                  </a:xfrm>
                  <a:prstGeom prst="rect">
                    <a:avLst/>
                  </a:prstGeom>
                </p:spPr>
              </p:pic>
              <p:pic>
                <p:nvPicPr>
                  <p:cNvPr id="235" name="Graphic 48">
                    <a:extLst>
                      <a:ext uri="{FF2B5EF4-FFF2-40B4-BE49-F238E27FC236}">
                        <a16:creationId xmlns:a16="http://schemas.microsoft.com/office/drawing/2014/main" id="{0FAB611B-C4B6-9F88-BED1-F386E6184FF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5495" y="1900415"/>
                    <a:ext cx="457200" cy="457200"/>
                  </a:xfrm>
                  <a:prstGeom prst="rect">
                    <a:avLst/>
                  </a:prstGeom>
                </p:spPr>
              </p:pic>
              <p:pic>
                <p:nvPicPr>
                  <p:cNvPr id="236" name="Graphic 49">
                    <a:extLst>
                      <a:ext uri="{FF2B5EF4-FFF2-40B4-BE49-F238E27FC236}">
                        <a16:creationId xmlns:a16="http://schemas.microsoft.com/office/drawing/2014/main" id="{836DB3AD-B3E4-DB3F-CB4F-15420BECE5E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2396400"/>
                    <a:ext cx="457200" cy="457200"/>
                  </a:xfrm>
                  <a:prstGeom prst="rect">
                    <a:avLst/>
                  </a:prstGeom>
                </p:spPr>
              </p:pic>
              <p:pic>
                <p:nvPicPr>
                  <p:cNvPr id="237" name="Graphic 50">
                    <a:extLst>
                      <a:ext uri="{FF2B5EF4-FFF2-40B4-BE49-F238E27FC236}">
                        <a16:creationId xmlns:a16="http://schemas.microsoft.com/office/drawing/2014/main" id="{533EF0AD-D1D4-0950-B2CE-99CE4599404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42842" y="2911767"/>
                    <a:ext cx="457200" cy="457200"/>
                  </a:xfrm>
                  <a:prstGeom prst="rect">
                    <a:avLst/>
                  </a:prstGeom>
                </p:spPr>
              </p:pic>
              <p:pic>
                <p:nvPicPr>
                  <p:cNvPr id="238" name="Graphic 51">
                    <a:extLst>
                      <a:ext uri="{FF2B5EF4-FFF2-40B4-BE49-F238E27FC236}">
                        <a16:creationId xmlns:a16="http://schemas.microsoft.com/office/drawing/2014/main" id="{41CD82A2-605F-3480-D031-960B126779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3412323"/>
                    <a:ext cx="457200" cy="457200"/>
                  </a:xfrm>
                  <a:prstGeom prst="rect">
                    <a:avLst/>
                  </a:prstGeom>
                </p:spPr>
              </p:pic>
            </p:grpSp>
            <p:pic>
              <p:nvPicPr>
                <p:cNvPr id="218" name="Graphic 52">
                  <a:extLst>
                    <a:ext uri="{FF2B5EF4-FFF2-40B4-BE49-F238E27FC236}">
                      <a16:creationId xmlns:a16="http://schemas.microsoft.com/office/drawing/2014/main" id="{C7CFF922-0DCF-F4CD-864A-B29ABDF303C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93241" y="3412323"/>
                  <a:ext cx="457200" cy="457200"/>
                </a:xfrm>
                <a:prstGeom prst="rect">
                  <a:avLst/>
                </a:prstGeom>
              </p:spPr>
            </p:pic>
            <p:pic>
              <p:nvPicPr>
                <p:cNvPr id="219" name="Graphic 53">
                  <a:extLst>
                    <a:ext uri="{FF2B5EF4-FFF2-40B4-BE49-F238E27FC236}">
                      <a16:creationId xmlns:a16="http://schemas.microsoft.com/office/drawing/2014/main" id="{EEEE8D89-2FC6-2E17-1FAA-34EA54B9F71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43799" y="3413062"/>
                  <a:ext cx="457200" cy="457200"/>
                </a:xfrm>
                <a:prstGeom prst="rect">
                  <a:avLst/>
                </a:prstGeom>
              </p:spPr>
            </p:pic>
            <p:pic>
              <p:nvPicPr>
                <p:cNvPr id="220" name="Graphic 54">
                  <a:extLst>
                    <a:ext uri="{FF2B5EF4-FFF2-40B4-BE49-F238E27FC236}">
                      <a16:creationId xmlns:a16="http://schemas.microsoft.com/office/drawing/2014/main" id="{B4A9779C-09C3-303C-A3C5-FE8FCF111CF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20082" y="3395198"/>
                  <a:ext cx="457200" cy="457200"/>
                </a:xfrm>
                <a:prstGeom prst="rect">
                  <a:avLst/>
                </a:prstGeom>
              </p:spPr>
            </p:pic>
            <p:pic>
              <p:nvPicPr>
                <p:cNvPr id="221" name="Graphic 55">
                  <a:extLst>
                    <a:ext uri="{FF2B5EF4-FFF2-40B4-BE49-F238E27FC236}">
                      <a16:creationId xmlns:a16="http://schemas.microsoft.com/office/drawing/2014/main" id="{8BC8A85B-99E7-1CFE-0A6E-5D299BC4DD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85642" y="3412323"/>
                  <a:ext cx="457200" cy="457200"/>
                </a:xfrm>
                <a:prstGeom prst="rect">
                  <a:avLst/>
                </a:prstGeom>
              </p:spPr>
            </p:pic>
            <p:pic>
              <p:nvPicPr>
                <p:cNvPr id="222" name="Graphic 60">
                  <a:extLst>
                    <a:ext uri="{FF2B5EF4-FFF2-40B4-BE49-F238E27FC236}">
                      <a16:creationId xmlns:a16="http://schemas.microsoft.com/office/drawing/2014/main" id="{1AADE5EC-48F7-6CE2-2A42-A0C3EC1C000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85641" y="974086"/>
                  <a:ext cx="457200" cy="457200"/>
                </a:xfrm>
                <a:prstGeom prst="rect">
                  <a:avLst/>
                </a:prstGeom>
              </p:spPr>
            </p:pic>
            <p:pic>
              <p:nvPicPr>
                <p:cNvPr id="223" name="Graphic 61">
                  <a:extLst>
                    <a:ext uri="{FF2B5EF4-FFF2-40B4-BE49-F238E27FC236}">
                      <a16:creationId xmlns:a16="http://schemas.microsoft.com/office/drawing/2014/main" id="{633B44F1-6F90-9301-0271-68040E17D6E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47147" y="966716"/>
                  <a:ext cx="457200" cy="457200"/>
                </a:xfrm>
                <a:prstGeom prst="rect">
                  <a:avLst/>
                </a:prstGeom>
              </p:spPr>
            </p:pic>
            <p:pic>
              <p:nvPicPr>
                <p:cNvPr id="224" name="Graphic 62">
                  <a:extLst>
                    <a:ext uri="{FF2B5EF4-FFF2-40B4-BE49-F238E27FC236}">
                      <a16:creationId xmlns:a16="http://schemas.microsoft.com/office/drawing/2014/main" id="{D82EE5DC-6A7E-2A7C-F463-C75C080DED7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73803" y="969589"/>
                  <a:ext cx="457200" cy="457200"/>
                </a:xfrm>
                <a:prstGeom prst="rect">
                  <a:avLst/>
                </a:prstGeom>
              </p:spPr>
            </p:pic>
            <p:pic>
              <p:nvPicPr>
                <p:cNvPr id="225" name="Graphic 63">
                  <a:extLst>
                    <a:ext uri="{FF2B5EF4-FFF2-40B4-BE49-F238E27FC236}">
                      <a16:creationId xmlns:a16="http://schemas.microsoft.com/office/drawing/2014/main" id="{E5471E43-7188-6F47-93CF-4C2B18C0733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419165" y="969589"/>
                  <a:ext cx="457200" cy="457200"/>
                </a:xfrm>
                <a:prstGeom prst="rect">
                  <a:avLst/>
                </a:prstGeom>
              </p:spPr>
            </p:pic>
            <p:grpSp>
              <p:nvGrpSpPr>
                <p:cNvPr id="226" name="Group 225">
                  <a:extLst>
                    <a:ext uri="{FF2B5EF4-FFF2-40B4-BE49-F238E27FC236}">
                      <a16:creationId xmlns:a16="http://schemas.microsoft.com/office/drawing/2014/main" id="{8F76556F-9820-EC0D-3EBD-05E3DCA52A53}"/>
                    </a:ext>
                  </a:extLst>
                </p:cNvPr>
                <p:cNvGrpSpPr/>
                <p:nvPr/>
              </p:nvGrpSpPr>
              <p:grpSpPr>
                <a:xfrm>
                  <a:off x="920447" y="994090"/>
                  <a:ext cx="481497" cy="2892875"/>
                  <a:chOff x="920447" y="994090"/>
                  <a:chExt cx="481497" cy="2892875"/>
                </a:xfrm>
              </p:grpSpPr>
              <p:pic>
                <p:nvPicPr>
                  <p:cNvPr id="227" name="Graphic 66">
                    <a:extLst>
                      <a:ext uri="{FF2B5EF4-FFF2-40B4-BE49-F238E27FC236}">
                        <a16:creationId xmlns:a16="http://schemas.microsoft.com/office/drawing/2014/main" id="{D5F6225B-2034-0BF6-3800-27E3848BA36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994090"/>
                    <a:ext cx="457200" cy="457200"/>
                  </a:xfrm>
                  <a:prstGeom prst="rect">
                    <a:avLst/>
                  </a:prstGeom>
                </p:spPr>
              </p:pic>
              <p:pic>
                <p:nvPicPr>
                  <p:cNvPr id="228" name="Graphic 67">
                    <a:extLst>
                      <a:ext uri="{FF2B5EF4-FFF2-40B4-BE49-F238E27FC236}">
                        <a16:creationId xmlns:a16="http://schemas.microsoft.com/office/drawing/2014/main" id="{4CD4A7D0-F92C-1F27-1490-93AE868318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0447" y="1465781"/>
                    <a:ext cx="457200" cy="457200"/>
                  </a:xfrm>
                  <a:prstGeom prst="rect">
                    <a:avLst/>
                  </a:prstGeom>
                </p:spPr>
              </p:pic>
              <p:pic>
                <p:nvPicPr>
                  <p:cNvPr id="229" name="Graphic 68">
                    <a:extLst>
                      <a:ext uri="{FF2B5EF4-FFF2-40B4-BE49-F238E27FC236}">
                        <a16:creationId xmlns:a16="http://schemas.microsoft.com/office/drawing/2014/main" id="{84ED49D6-1619-BA69-6429-1DD5B20E10B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7397" y="1917857"/>
                    <a:ext cx="457200" cy="457200"/>
                  </a:xfrm>
                  <a:prstGeom prst="rect">
                    <a:avLst/>
                  </a:prstGeom>
                </p:spPr>
              </p:pic>
              <p:pic>
                <p:nvPicPr>
                  <p:cNvPr id="230" name="Graphic 69">
                    <a:extLst>
                      <a:ext uri="{FF2B5EF4-FFF2-40B4-BE49-F238E27FC236}">
                        <a16:creationId xmlns:a16="http://schemas.microsoft.com/office/drawing/2014/main" id="{40F62F08-C95F-A53C-F215-4FC50D537FD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2413842"/>
                    <a:ext cx="457200" cy="457200"/>
                  </a:xfrm>
                  <a:prstGeom prst="rect">
                    <a:avLst/>
                  </a:prstGeom>
                </p:spPr>
              </p:pic>
              <p:pic>
                <p:nvPicPr>
                  <p:cNvPr id="231" name="Graphic 70">
                    <a:extLst>
                      <a:ext uri="{FF2B5EF4-FFF2-40B4-BE49-F238E27FC236}">
                        <a16:creationId xmlns:a16="http://schemas.microsoft.com/office/drawing/2014/main" id="{CEA69C64-6713-B4FC-E016-A9E04E3E006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44744" y="2929209"/>
                    <a:ext cx="457200" cy="457200"/>
                  </a:xfrm>
                  <a:prstGeom prst="rect">
                    <a:avLst/>
                  </a:prstGeom>
                </p:spPr>
              </p:pic>
              <p:pic>
                <p:nvPicPr>
                  <p:cNvPr id="232" name="Graphic 71">
                    <a:extLst>
                      <a:ext uri="{FF2B5EF4-FFF2-40B4-BE49-F238E27FC236}">
                        <a16:creationId xmlns:a16="http://schemas.microsoft.com/office/drawing/2014/main" id="{3BE25F60-E6EF-ABAF-BEA5-F281C00F9D7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3429765"/>
                    <a:ext cx="457200" cy="457200"/>
                  </a:xfrm>
                  <a:prstGeom prst="rect">
                    <a:avLst/>
                  </a:prstGeom>
                </p:spPr>
              </p:pic>
            </p:grpSp>
          </p:grpSp>
          <p:grpSp>
            <p:nvGrpSpPr>
              <p:cNvPr id="133" name="Group 132">
                <a:extLst>
                  <a:ext uri="{FF2B5EF4-FFF2-40B4-BE49-F238E27FC236}">
                    <a16:creationId xmlns:a16="http://schemas.microsoft.com/office/drawing/2014/main" id="{49333369-09B5-66D2-A39E-A695102517C7}"/>
                  </a:ext>
                </a:extLst>
              </p:cNvPr>
              <p:cNvGrpSpPr/>
              <p:nvPr/>
            </p:nvGrpSpPr>
            <p:grpSpPr>
              <a:xfrm>
                <a:off x="920447" y="3835534"/>
                <a:ext cx="2779595" cy="491189"/>
                <a:chOff x="920447" y="3835534"/>
                <a:chExt cx="2779595" cy="491189"/>
              </a:xfrm>
            </p:grpSpPr>
            <p:pic>
              <p:nvPicPr>
                <p:cNvPr id="198" name="Graphic 59">
                  <a:extLst>
                    <a:ext uri="{FF2B5EF4-FFF2-40B4-BE49-F238E27FC236}">
                      <a16:creationId xmlns:a16="http://schemas.microsoft.com/office/drawing/2014/main" id="{0214B59A-B0D0-5EB5-D0AC-F4AC3F5B8C6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96481" y="3869523"/>
                  <a:ext cx="457200" cy="457200"/>
                </a:xfrm>
                <a:prstGeom prst="rect">
                  <a:avLst/>
                </a:prstGeom>
              </p:spPr>
            </p:pic>
            <p:pic>
              <p:nvPicPr>
                <p:cNvPr id="199" name="Graphic 73">
                  <a:extLst>
                    <a:ext uri="{FF2B5EF4-FFF2-40B4-BE49-F238E27FC236}">
                      <a16:creationId xmlns:a16="http://schemas.microsoft.com/office/drawing/2014/main" id="{7F4C0B7E-AF3D-DAC8-91DD-22AB3FB13C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0447" y="3868784"/>
                  <a:ext cx="457200" cy="457200"/>
                </a:xfrm>
                <a:prstGeom prst="rect">
                  <a:avLst/>
                </a:prstGeom>
              </p:spPr>
            </p:pic>
            <p:pic>
              <p:nvPicPr>
                <p:cNvPr id="200" name="Graphic 77">
                  <a:extLst>
                    <a:ext uri="{FF2B5EF4-FFF2-40B4-BE49-F238E27FC236}">
                      <a16:creationId xmlns:a16="http://schemas.microsoft.com/office/drawing/2014/main" id="{A36CA246-9C2F-B505-3DD6-9CCD81AD8AD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42842" y="3835534"/>
                  <a:ext cx="457200" cy="457200"/>
                </a:xfrm>
                <a:prstGeom prst="rect">
                  <a:avLst/>
                </a:prstGeom>
              </p:spPr>
            </p:pic>
            <p:pic>
              <p:nvPicPr>
                <p:cNvPr id="201" name="Graphic 78">
                  <a:extLst>
                    <a:ext uri="{FF2B5EF4-FFF2-40B4-BE49-F238E27FC236}">
                      <a16:creationId xmlns:a16="http://schemas.microsoft.com/office/drawing/2014/main" id="{FBB0C681-E7F8-C9FB-833C-39BECD2E171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61345" y="3837752"/>
                  <a:ext cx="457200" cy="457200"/>
                </a:xfrm>
                <a:prstGeom prst="rect">
                  <a:avLst/>
                </a:prstGeom>
              </p:spPr>
            </p:pic>
            <p:pic>
              <p:nvPicPr>
                <p:cNvPr id="202" name="Graphic 79">
                  <a:extLst>
                    <a:ext uri="{FF2B5EF4-FFF2-40B4-BE49-F238E27FC236}">
                      <a16:creationId xmlns:a16="http://schemas.microsoft.com/office/drawing/2014/main" id="{B8EED56A-961E-599A-C39B-115F7DE3D4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20082" y="3837752"/>
                  <a:ext cx="457200" cy="457200"/>
                </a:xfrm>
                <a:prstGeom prst="rect">
                  <a:avLst/>
                </a:prstGeom>
              </p:spPr>
            </p:pic>
            <p:pic>
              <p:nvPicPr>
                <p:cNvPr id="203" name="Graphic 80">
                  <a:extLst>
                    <a:ext uri="{FF2B5EF4-FFF2-40B4-BE49-F238E27FC236}">
                      <a16:creationId xmlns:a16="http://schemas.microsoft.com/office/drawing/2014/main" id="{804CAE62-4F6F-4094-0C69-F5C35BFA20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50441" y="3852398"/>
                  <a:ext cx="457200" cy="457200"/>
                </a:xfrm>
                <a:prstGeom prst="rect">
                  <a:avLst/>
                </a:prstGeom>
              </p:spPr>
            </p:pic>
          </p:grpSp>
          <p:grpSp>
            <p:nvGrpSpPr>
              <p:cNvPr id="134" name="Group 133">
                <a:extLst>
                  <a:ext uri="{FF2B5EF4-FFF2-40B4-BE49-F238E27FC236}">
                    <a16:creationId xmlns:a16="http://schemas.microsoft.com/office/drawing/2014/main" id="{7B5A36C0-3F7D-AE99-56EA-4603E1C2AF93}"/>
                  </a:ext>
                </a:extLst>
              </p:cNvPr>
              <p:cNvGrpSpPr/>
              <p:nvPr/>
            </p:nvGrpSpPr>
            <p:grpSpPr>
              <a:xfrm>
                <a:off x="896150" y="490472"/>
                <a:ext cx="2779595" cy="491189"/>
                <a:chOff x="896150" y="490472"/>
                <a:chExt cx="2779595" cy="491189"/>
              </a:xfrm>
            </p:grpSpPr>
            <p:pic>
              <p:nvPicPr>
                <p:cNvPr id="192" name="Graphic 83">
                  <a:extLst>
                    <a:ext uri="{FF2B5EF4-FFF2-40B4-BE49-F238E27FC236}">
                      <a16:creationId xmlns:a16="http://schemas.microsoft.com/office/drawing/2014/main" id="{4F709350-0EC9-B36D-E1EA-F795AB86310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2184" y="524461"/>
                  <a:ext cx="457200" cy="457200"/>
                </a:xfrm>
                <a:prstGeom prst="rect">
                  <a:avLst/>
                </a:prstGeom>
              </p:spPr>
            </p:pic>
            <p:pic>
              <p:nvPicPr>
                <p:cNvPr id="193" name="Graphic 84">
                  <a:extLst>
                    <a:ext uri="{FF2B5EF4-FFF2-40B4-BE49-F238E27FC236}">
                      <a16:creationId xmlns:a16="http://schemas.microsoft.com/office/drawing/2014/main" id="{B4E8C5A4-07D3-6E35-39B9-E87FE888A54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96150" y="523722"/>
                  <a:ext cx="457200" cy="457200"/>
                </a:xfrm>
                <a:prstGeom prst="rect">
                  <a:avLst/>
                </a:prstGeom>
              </p:spPr>
            </p:pic>
            <p:pic>
              <p:nvPicPr>
                <p:cNvPr id="194" name="Graphic 85">
                  <a:extLst>
                    <a:ext uri="{FF2B5EF4-FFF2-40B4-BE49-F238E27FC236}">
                      <a16:creationId xmlns:a16="http://schemas.microsoft.com/office/drawing/2014/main" id="{4F165B51-A0E1-3A5F-6B0B-85B35B0B4A6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18545" y="490472"/>
                  <a:ext cx="457200" cy="457200"/>
                </a:xfrm>
                <a:prstGeom prst="rect">
                  <a:avLst/>
                </a:prstGeom>
              </p:spPr>
            </p:pic>
            <p:pic>
              <p:nvPicPr>
                <p:cNvPr id="195" name="Graphic 86">
                  <a:extLst>
                    <a:ext uri="{FF2B5EF4-FFF2-40B4-BE49-F238E27FC236}">
                      <a16:creationId xmlns:a16="http://schemas.microsoft.com/office/drawing/2014/main" id="{7E769CAC-8D0C-CCAE-C911-8CDCF2B70C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37048" y="492690"/>
                  <a:ext cx="457200" cy="457200"/>
                </a:xfrm>
                <a:prstGeom prst="rect">
                  <a:avLst/>
                </a:prstGeom>
              </p:spPr>
            </p:pic>
            <p:pic>
              <p:nvPicPr>
                <p:cNvPr id="196" name="Graphic 87">
                  <a:extLst>
                    <a:ext uri="{FF2B5EF4-FFF2-40B4-BE49-F238E27FC236}">
                      <a16:creationId xmlns:a16="http://schemas.microsoft.com/office/drawing/2014/main" id="{ABD79C4E-DDBD-DE8E-B62B-CFB9C84902E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95785" y="492690"/>
                  <a:ext cx="457200" cy="457200"/>
                </a:xfrm>
                <a:prstGeom prst="rect">
                  <a:avLst/>
                </a:prstGeom>
              </p:spPr>
            </p:pic>
            <p:pic>
              <p:nvPicPr>
                <p:cNvPr id="197" name="Graphic 88">
                  <a:extLst>
                    <a:ext uri="{FF2B5EF4-FFF2-40B4-BE49-F238E27FC236}">
                      <a16:creationId xmlns:a16="http://schemas.microsoft.com/office/drawing/2014/main" id="{669DD59D-6BF3-A759-0BF2-E6815757C99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26144" y="507336"/>
                  <a:ext cx="457200" cy="457200"/>
                </a:xfrm>
                <a:prstGeom prst="rect">
                  <a:avLst/>
                </a:prstGeom>
              </p:spPr>
            </p:pic>
          </p:grpSp>
          <p:grpSp>
            <p:nvGrpSpPr>
              <p:cNvPr id="135" name="Group 134">
                <a:extLst>
                  <a:ext uri="{FF2B5EF4-FFF2-40B4-BE49-F238E27FC236}">
                    <a16:creationId xmlns:a16="http://schemas.microsoft.com/office/drawing/2014/main" id="{5144589B-06E3-5D4F-6B83-BB017AE7CB03}"/>
                  </a:ext>
                </a:extLst>
              </p:cNvPr>
              <p:cNvGrpSpPr/>
              <p:nvPr/>
            </p:nvGrpSpPr>
            <p:grpSpPr>
              <a:xfrm>
                <a:off x="3692869" y="481678"/>
                <a:ext cx="489684" cy="3819828"/>
                <a:chOff x="3692869" y="481678"/>
                <a:chExt cx="489684" cy="3819828"/>
              </a:xfrm>
            </p:grpSpPr>
            <p:pic>
              <p:nvPicPr>
                <p:cNvPr id="184" name="Graphic 74">
                  <a:extLst>
                    <a:ext uri="{FF2B5EF4-FFF2-40B4-BE49-F238E27FC236}">
                      <a16:creationId xmlns:a16="http://schemas.microsoft.com/office/drawing/2014/main" id="{1D1D2DF1-B799-A734-F3BF-168ACD454A7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25353" y="2898036"/>
                  <a:ext cx="457200" cy="457200"/>
                </a:xfrm>
                <a:prstGeom prst="rect">
                  <a:avLst/>
                </a:prstGeom>
              </p:spPr>
            </p:pic>
            <p:pic>
              <p:nvPicPr>
                <p:cNvPr id="185" name="Graphic 75">
                  <a:extLst>
                    <a:ext uri="{FF2B5EF4-FFF2-40B4-BE49-F238E27FC236}">
                      <a16:creationId xmlns:a16="http://schemas.microsoft.com/office/drawing/2014/main" id="{8100E142-81E6-0BD9-9C2F-86281E45A4B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7674" y="3401348"/>
                  <a:ext cx="457200" cy="457200"/>
                </a:xfrm>
                <a:prstGeom prst="rect">
                  <a:avLst/>
                </a:prstGeom>
              </p:spPr>
            </p:pic>
            <p:pic>
              <p:nvPicPr>
                <p:cNvPr id="186" name="Graphic 76">
                  <a:extLst>
                    <a:ext uri="{FF2B5EF4-FFF2-40B4-BE49-F238E27FC236}">
                      <a16:creationId xmlns:a16="http://schemas.microsoft.com/office/drawing/2014/main" id="{749CB59D-1CEC-423B-E87D-55A8FCE0EC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8955" y="3844306"/>
                  <a:ext cx="457200" cy="457200"/>
                </a:xfrm>
                <a:prstGeom prst="rect">
                  <a:avLst/>
                </a:prstGeom>
              </p:spPr>
            </p:pic>
            <p:pic>
              <p:nvPicPr>
                <p:cNvPr id="187" name="Graphic 110">
                  <a:extLst>
                    <a:ext uri="{FF2B5EF4-FFF2-40B4-BE49-F238E27FC236}">
                      <a16:creationId xmlns:a16="http://schemas.microsoft.com/office/drawing/2014/main" id="{A8142F94-6119-DCFC-0E01-8EEAD3B7946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1340" y="1895072"/>
                  <a:ext cx="457200" cy="457200"/>
                </a:xfrm>
                <a:prstGeom prst="rect">
                  <a:avLst/>
                </a:prstGeom>
              </p:spPr>
            </p:pic>
            <p:pic>
              <p:nvPicPr>
                <p:cNvPr id="188" name="Graphic 111">
                  <a:extLst>
                    <a:ext uri="{FF2B5EF4-FFF2-40B4-BE49-F238E27FC236}">
                      <a16:creationId xmlns:a16="http://schemas.microsoft.com/office/drawing/2014/main" id="{A87BC6AC-F2FD-B984-A7AE-CFE839DA80C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3573" y="1460732"/>
                  <a:ext cx="457200" cy="457200"/>
                </a:xfrm>
                <a:prstGeom prst="rect">
                  <a:avLst/>
                </a:prstGeom>
              </p:spPr>
            </p:pic>
            <p:pic>
              <p:nvPicPr>
                <p:cNvPr id="189" name="Graphic 112">
                  <a:extLst>
                    <a:ext uri="{FF2B5EF4-FFF2-40B4-BE49-F238E27FC236}">
                      <a16:creationId xmlns:a16="http://schemas.microsoft.com/office/drawing/2014/main" id="{96FB3BC4-25D1-DB56-607D-7EC841A019F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2869" y="991663"/>
                  <a:ext cx="457200" cy="457200"/>
                </a:xfrm>
                <a:prstGeom prst="rect">
                  <a:avLst/>
                </a:prstGeom>
              </p:spPr>
            </p:pic>
            <p:pic>
              <p:nvPicPr>
                <p:cNvPr id="190" name="Graphic 113">
                  <a:extLst>
                    <a:ext uri="{FF2B5EF4-FFF2-40B4-BE49-F238E27FC236}">
                      <a16:creationId xmlns:a16="http://schemas.microsoft.com/office/drawing/2014/main" id="{E0DE6335-C9DD-A794-AF50-DFFB583581A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9067" y="481678"/>
                  <a:ext cx="457200" cy="457200"/>
                </a:xfrm>
                <a:prstGeom prst="rect">
                  <a:avLst/>
                </a:prstGeom>
              </p:spPr>
            </p:pic>
            <p:pic>
              <p:nvPicPr>
                <p:cNvPr id="191" name="Graphic 114">
                  <a:extLst>
                    <a:ext uri="{FF2B5EF4-FFF2-40B4-BE49-F238E27FC236}">
                      <a16:creationId xmlns:a16="http://schemas.microsoft.com/office/drawing/2014/main" id="{49C81849-FD8A-24D1-3D9D-7052F6BF414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1340" y="2398384"/>
                  <a:ext cx="457200" cy="457200"/>
                </a:xfrm>
                <a:prstGeom prst="rect">
                  <a:avLst/>
                </a:prstGeom>
              </p:spPr>
            </p:pic>
          </p:grpSp>
          <p:grpSp>
            <p:nvGrpSpPr>
              <p:cNvPr id="136" name="Group 135">
                <a:extLst>
                  <a:ext uri="{FF2B5EF4-FFF2-40B4-BE49-F238E27FC236}">
                    <a16:creationId xmlns:a16="http://schemas.microsoft.com/office/drawing/2014/main" id="{746FBB56-D2E7-76DC-BC33-A98723140077}"/>
                  </a:ext>
                </a:extLst>
              </p:cNvPr>
              <p:cNvGrpSpPr/>
              <p:nvPr/>
            </p:nvGrpSpPr>
            <p:grpSpPr>
              <a:xfrm>
                <a:off x="456557" y="530614"/>
                <a:ext cx="489684" cy="3819828"/>
                <a:chOff x="456557" y="530614"/>
                <a:chExt cx="489684" cy="3819828"/>
              </a:xfrm>
            </p:grpSpPr>
            <p:pic>
              <p:nvPicPr>
                <p:cNvPr id="176" name="Graphic 117">
                  <a:extLst>
                    <a:ext uri="{FF2B5EF4-FFF2-40B4-BE49-F238E27FC236}">
                      <a16:creationId xmlns:a16="http://schemas.microsoft.com/office/drawing/2014/main" id="{6CF6C168-EC30-0EC9-A0CB-FBEC074F26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89041" y="2946972"/>
                  <a:ext cx="457200" cy="457200"/>
                </a:xfrm>
                <a:prstGeom prst="rect">
                  <a:avLst/>
                </a:prstGeom>
              </p:spPr>
            </p:pic>
            <p:pic>
              <p:nvPicPr>
                <p:cNvPr id="177" name="Graphic 118">
                  <a:extLst>
                    <a:ext uri="{FF2B5EF4-FFF2-40B4-BE49-F238E27FC236}">
                      <a16:creationId xmlns:a16="http://schemas.microsoft.com/office/drawing/2014/main" id="{F00D9589-F50E-1F48-6FEF-9C187713748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71362" y="3450284"/>
                  <a:ext cx="457200" cy="457200"/>
                </a:xfrm>
                <a:prstGeom prst="rect">
                  <a:avLst/>
                </a:prstGeom>
              </p:spPr>
            </p:pic>
            <p:pic>
              <p:nvPicPr>
                <p:cNvPr id="178" name="Graphic 119">
                  <a:extLst>
                    <a:ext uri="{FF2B5EF4-FFF2-40B4-BE49-F238E27FC236}">
                      <a16:creationId xmlns:a16="http://schemas.microsoft.com/office/drawing/2014/main" id="{0362C637-DEA2-0BBB-7011-14CB07C5DCF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72643" y="3893242"/>
                  <a:ext cx="457200" cy="457200"/>
                </a:xfrm>
                <a:prstGeom prst="rect">
                  <a:avLst/>
                </a:prstGeom>
              </p:spPr>
            </p:pic>
            <p:pic>
              <p:nvPicPr>
                <p:cNvPr id="179" name="Graphic 120">
                  <a:extLst>
                    <a:ext uri="{FF2B5EF4-FFF2-40B4-BE49-F238E27FC236}">
                      <a16:creationId xmlns:a16="http://schemas.microsoft.com/office/drawing/2014/main" id="{7108552B-6E6F-1E12-D439-265AF5ECB15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5028" y="1944008"/>
                  <a:ext cx="457200" cy="457200"/>
                </a:xfrm>
                <a:prstGeom prst="rect">
                  <a:avLst/>
                </a:prstGeom>
              </p:spPr>
            </p:pic>
            <p:pic>
              <p:nvPicPr>
                <p:cNvPr id="180" name="Graphic 121">
                  <a:extLst>
                    <a:ext uri="{FF2B5EF4-FFF2-40B4-BE49-F238E27FC236}">
                      <a16:creationId xmlns:a16="http://schemas.microsoft.com/office/drawing/2014/main" id="{28074BFB-5323-91BE-619B-32653A30FAE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7261" y="1509668"/>
                  <a:ext cx="457200" cy="457200"/>
                </a:xfrm>
                <a:prstGeom prst="rect">
                  <a:avLst/>
                </a:prstGeom>
              </p:spPr>
            </p:pic>
            <p:pic>
              <p:nvPicPr>
                <p:cNvPr id="181" name="Graphic 122">
                  <a:extLst>
                    <a:ext uri="{FF2B5EF4-FFF2-40B4-BE49-F238E27FC236}">
                      <a16:creationId xmlns:a16="http://schemas.microsoft.com/office/drawing/2014/main" id="{C8B60A1E-6B76-B5AB-5E3E-BF2C4486603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6557" y="1040599"/>
                  <a:ext cx="457200" cy="457200"/>
                </a:xfrm>
                <a:prstGeom prst="rect">
                  <a:avLst/>
                </a:prstGeom>
              </p:spPr>
            </p:pic>
            <p:pic>
              <p:nvPicPr>
                <p:cNvPr id="182" name="Graphic 123">
                  <a:extLst>
                    <a:ext uri="{FF2B5EF4-FFF2-40B4-BE49-F238E27FC236}">
                      <a16:creationId xmlns:a16="http://schemas.microsoft.com/office/drawing/2014/main" id="{6E50A128-A581-7BFF-0EBF-3EA4BB17E94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2755" y="530614"/>
                  <a:ext cx="457200" cy="457200"/>
                </a:xfrm>
                <a:prstGeom prst="rect">
                  <a:avLst/>
                </a:prstGeom>
              </p:spPr>
            </p:pic>
            <p:pic>
              <p:nvPicPr>
                <p:cNvPr id="183" name="Graphic 124">
                  <a:extLst>
                    <a:ext uri="{FF2B5EF4-FFF2-40B4-BE49-F238E27FC236}">
                      <a16:creationId xmlns:a16="http://schemas.microsoft.com/office/drawing/2014/main" id="{09932B17-8191-404C-C85E-3E148207DB1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5028" y="2447320"/>
                  <a:ext cx="457200" cy="457200"/>
                </a:xfrm>
                <a:prstGeom prst="rect">
                  <a:avLst/>
                </a:prstGeom>
              </p:spPr>
            </p:pic>
          </p:grpSp>
          <p:pic>
            <p:nvPicPr>
              <p:cNvPr id="137" name="Graphic 125">
                <a:extLst>
                  <a:ext uri="{FF2B5EF4-FFF2-40B4-BE49-F238E27FC236}">
                    <a16:creationId xmlns:a16="http://schemas.microsoft.com/office/drawing/2014/main" id="{4591488E-5448-82BB-0FF9-DF8F45EB5BF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44879" y="4325984"/>
                <a:ext cx="457200" cy="457200"/>
              </a:xfrm>
              <a:prstGeom prst="rect">
                <a:avLst/>
              </a:prstGeom>
            </p:spPr>
          </p:pic>
          <p:pic>
            <p:nvPicPr>
              <p:cNvPr id="138" name="Graphic 126">
                <a:extLst>
                  <a:ext uri="{FF2B5EF4-FFF2-40B4-BE49-F238E27FC236}">
                    <a16:creationId xmlns:a16="http://schemas.microsoft.com/office/drawing/2014/main" id="{008CBA84-B77E-0DFE-5164-F2EB2F700A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1889" y="4364594"/>
                <a:ext cx="457200" cy="457200"/>
              </a:xfrm>
              <a:prstGeom prst="rect">
                <a:avLst/>
              </a:prstGeom>
            </p:spPr>
          </p:pic>
          <p:grpSp>
            <p:nvGrpSpPr>
              <p:cNvPr id="139" name="Group 138">
                <a:extLst>
                  <a:ext uri="{FF2B5EF4-FFF2-40B4-BE49-F238E27FC236}">
                    <a16:creationId xmlns:a16="http://schemas.microsoft.com/office/drawing/2014/main" id="{DB2B4A84-9E03-506C-C15C-8404D1720A50}"/>
                  </a:ext>
                </a:extLst>
              </p:cNvPr>
              <p:cNvGrpSpPr/>
              <p:nvPr/>
            </p:nvGrpSpPr>
            <p:grpSpPr>
              <a:xfrm>
                <a:off x="938644" y="4331344"/>
                <a:ext cx="2779595" cy="491189"/>
                <a:chOff x="938644" y="4331344"/>
                <a:chExt cx="2779595" cy="491189"/>
              </a:xfrm>
              <a:solidFill>
                <a:srgbClr val="E7E6E6">
                  <a:lumMod val="25000"/>
                </a:srgbClr>
              </a:solidFill>
            </p:grpSpPr>
            <p:pic>
              <p:nvPicPr>
                <p:cNvPr id="170" name="Graphic 131">
                  <a:extLst>
                    <a:ext uri="{FF2B5EF4-FFF2-40B4-BE49-F238E27FC236}">
                      <a16:creationId xmlns:a16="http://schemas.microsoft.com/office/drawing/2014/main" id="{D6AD3056-CBC2-4E69-B75C-7C7A348A4A5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4678" y="4365333"/>
                  <a:ext cx="457200" cy="457200"/>
                </a:xfrm>
                <a:prstGeom prst="rect">
                  <a:avLst/>
                </a:prstGeom>
              </p:spPr>
            </p:pic>
            <p:pic>
              <p:nvPicPr>
                <p:cNvPr id="171" name="Graphic 132">
                  <a:extLst>
                    <a:ext uri="{FF2B5EF4-FFF2-40B4-BE49-F238E27FC236}">
                      <a16:creationId xmlns:a16="http://schemas.microsoft.com/office/drawing/2014/main" id="{76CCF057-CE56-157A-E4C9-7218608A03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8644" y="4364594"/>
                  <a:ext cx="457200" cy="457200"/>
                </a:xfrm>
                <a:prstGeom prst="rect">
                  <a:avLst/>
                </a:prstGeom>
              </p:spPr>
            </p:pic>
            <p:pic>
              <p:nvPicPr>
                <p:cNvPr id="172" name="Graphic 133">
                  <a:extLst>
                    <a:ext uri="{FF2B5EF4-FFF2-40B4-BE49-F238E27FC236}">
                      <a16:creationId xmlns:a16="http://schemas.microsoft.com/office/drawing/2014/main" id="{25D42CD6-8ABE-BF80-5546-5F561D02AA0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61039" y="4331344"/>
                  <a:ext cx="457200" cy="457200"/>
                </a:xfrm>
                <a:prstGeom prst="rect">
                  <a:avLst/>
                </a:prstGeom>
              </p:spPr>
            </p:pic>
            <p:pic>
              <p:nvPicPr>
                <p:cNvPr id="173" name="Graphic 134">
                  <a:extLst>
                    <a:ext uri="{FF2B5EF4-FFF2-40B4-BE49-F238E27FC236}">
                      <a16:creationId xmlns:a16="http://schemas.microsoft.com/office/drawing/2014/main" id="{CA882F77-1DBF-C1A5-5465-18277374D2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9542" y="4333562"/>
                  <a:ext cx="457200" cy="457200"/>
                </a:xfrm>
                <a:prstGeom prst="rect">
                  <a:avLst/>
                </a:prstGeom>
              </p:spPr>
            </p:pic>
            <p:pic>
              <p:nvPicPr>
                <p:cNvPr id="174" name="Graphic 135">
                  <a:extLst>
                    <a:ext uri="{FF2B5EF4-FFF2-40B4-BE49-F238E27FC236}">
                      <a16:creationId xmlns:a16="http://schemas.microsoft.com/office/drawing/2014/main" id="{DC33FCEF-AE4F-43AF-D8E1-8B2739C6CD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38279" y="4333562"/>
                  <a:ext cx="457200" cy="457200"/>
                </a:xfrm>
                <a:prstGeom prst="rect">
                  <a:avLst/>
                </a:prstGeom>
              </p:spPr>
            </p:pic>
            <p:pic>
              <p:nvPicPr>
                <p:cNvPr id="175" name="Graphic 136">
                  <a:extLst>
                    <a:ext uri="{FF2B5EF4-FFF2-40B4-BE49-F238E27FC236}">
                      <a16:creationId xmlns:a16="http://schemas.microsoft.com/office/drawing/2014/main" id="{C8B513EA-3C37-987A-B06E-F58EE65401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8638" y="4348208"/>
                  <a:ext cx="457200" cy="457200"/>
                </a:xfrm>
                <a:prstGeom prst="rect">
                  <a:avLst/>
                </a:prstGeom>
              </p:spPr>
            </p:pic>
          </p:grpSp>
          <p:grpSp>
            <p:nvGrpSpPr>
              <p:cNvPr id="140" name="Group 139">
                <a:extLst>
                  <a:ext uri="{FF2B5EF4-FFF2-40B4-BE49-F238E27FC236}">
                    <a16:creationId xmlns:a16="http://schemas.microsoft.com/office/drawing/2014/main" id="{69113EE6-A9AA-B6B3-2371-C73105B49E06}"/>
                  </a:ext>
                </a:extLst>
              </p:cNvPr>
              <p:cNvGrpSpPr/>
              <p:nvPr/>
            </p:nvGrpSpPr>
            <p:grpSpPr>
              <a:xfrm>
                <a:off x="938644" y="3125"/>
                <a:ext cx="2779595" cy="491189"/>
                <a:chOff x="938644" y="3125"/>
                <a:chExt cx="2779595" cy="491189"/>
              </a:xfrm>
              <a:solidFill>
                <a:srgbClr val="E7E6E6">
                  <a:lumMod val="25000"/>
                </a:srgbClr>
              </a:solidFill>
            </p:grpSpPr>
            <p:pic>
              <p:nvPicPr>
                <p:cNvPr id="164" name="Graphic 138">
                  <a:extLst>
                    <a:ext uri="{FF2B5EF4-FFF2-40B4-BE49-F238E27FC236}">
                      <a16:creationId xmlns:a16="http://schemas.microsoft.com/office/drawing/2014/main" id="{0FE80CE6-1097-3066-2286-1D065AE3FB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4678" y="37114"/>
                  <a:ext cx="457200" cy="457200"/>
                </a:xfrm>
                <a:prstGeom prst="rect">
                  <a:avLst/>
                </a:prstGeom>
              </p:spPr>
            </p:pic>
            <p:pic>
              <p:nvPicPr>
                <p:cNvPr id="165" name="Graphic 139">
                  <a:extLst>
                    <a:ext uri="{FF2B5EF4-FFF2-40B4-BE49-F238E27FC236}">
                      <a16:creationId xmlns:a16="http://schemas.microsoft.com/office/drawing/2014/main" id="{89336A8C-F2A6-2204-F189-1C081A36E7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8644" y="36375"/>
                  <a:ext cx="457200" cy="457200"/>
                </a:xfrm>
                <a:prstGeom prst="rect">
                  <a:avLst/>
                </a:prstGeom>
              </p:spPr>
            </p:pic>
            <p:pic>
              <p:nvPicPr>
                <p:cNvPr id="166" name="Graphic 140">
                  <a:extLst>
                    <a:ext uri="{FF2B5EF4-FFF2-40B4-BE49-F238E27FC236}">
                      <a16:creationId xmlns:a16="http://schemas.microsoft.com/office/drawing/2014/main" id="{26B4D260-958E-A26E-B2B4-E1759F9D23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61039" y="3125"/>
                  <a:ext cx="457200" cy="457200"/>
                </a:xfrm>
                <a:prstGeom prst="rect">
                  <a:avLst/>
                </a:prstGeom>
              </p:spPr>
            </p:pic>
            <p:pic>
              <p:nvPicPr>
                <p:cNvPr id="167" name="Graphic 141">
                  <a:extLst>
                    <a:ext uri="{FF2B5EF4-FFF2-40B4-BE49-F238E27FC236}">
                      <a16:creationId xmlns:a16="http://schemas.microsoft.com/office/drawing/2014/main" id="{3D97E82D-4A52-6DE8-FE75-4EEF4A892C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9542" y="5343"/>
                  <a:ext cx="457200" cy="457200"/>
                </a:xfrm>
                <a:prstGeom prst="rect">
                  <a:avLst/>
                </a:prstGeom>
              </p:spPr>
            </p:pic>
            <p:pic>
              <p:nvPicPr>
                <p:cNvPr id="168" name="Graphic 142">
                  <a:extLst>
                    <a:ext uri="{FF2B5EF4-FFF2-40B4-BE49-F238E27FC236}">
                      <a16:creationId xmlns:a16="http://schemas.microsoft.com/office/drawing/2014/main" id="{F275A94C-A254-811A-938A-98298BF34A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38279" y="5343"/>
                  <a:ext cx="457200" cy="457200"/>
                </a:xfrm>
                <a:prstGeom prst="rect">
                  <a:avLst/>
                </a:prstGeom>
              </p:spPr>
            </p:pic>
            <p:pic>
              <p:nvPicPr>
                <p:cNvPr id="169" name="Graphic 143">
                  <a:extLst>
                    <a:ext uri="{FF2B5EF4-FFF2-40B4-BE49-F238E27FC236}">
                      <a16:creationId xmlns:a16="http://schemas.microsoft.com/office/drawing/2014/main" id="{9C2C0C98-1757-F05A-B063-232217FC934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8638" y="19989"/>
                  <a:ext cx="457200" cy="457200"/>
                </a:xfrm>
                <a:prstGeom prst="rect">
                  <a:avLst/>
                </a:prstGeom>
              </p:spPr>
            </p:pic>
          </p:grpSp>
          <p:pic>
            <p:nvPicPr>
              <p:cNvPr id="141" name="Graphic 144">
                <a:extLst>
                  <a:ext uri="{FF2B5EF4-FFF2-40B4-BE49-F238E27FC236}">
                    <a16:creationId xmlns:a16="http://schemas.microsoft.com/office/drawing/2014/main" id="{031FB325-775F-ECE2-BE44-FBA039FBCB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29362" y="0"/>
                <a:ext cx="457200" cy="457200"/>
              </a:xfrm>
              <a:prstGeom prst="rect">
                <a:avLst/>
              </a:prstGeom>
            </p:spPr>
          </p:pic>
          <p:grpSp>
            <p:nvGrpSpPr>
              <p:cNvPr id="142" name="Group 141">
                <a:extLst>
                  <a:ext uri="{FF2B5EF4-FFF2-40B4-BE49-F238E27FC236}">
                    <a16:creationId xmlns:a16="http://schemas.microsoft.com/office/drawing/2014/main" id="{52EE741D-A79C-21EA-44D2-0A0262C439E2}"/>
                  </a:ext>
                </a:extLst>
              </p:cNvPr>
              <p:cNvGrpSpPr/>
              <p:nvPr/>
            </p:nvGrpSpPr>
            <p:grpSpPr>
              <a:xfrm>
                <a:off x="4176626" y="457200"/>
                <a:ext cx="489684" cy="3819828"/>
                <a:chOff x="4176626" y="457200"/>
                <a:chExt cx="489684" cy="3819828"/>
              </a:xfrm>
              <a:solidFill>
                <a:srgbClr val="E7E6E6">
                  <a:lumMod val="25000"/>
                </a:srgbClr>
              </a:solidFill>
            </p:grpSpPr>
            <p:pic>
              <p:nvPicPr>
                <p:cNvPr id="156" name="Graphic 146">
                  <a:extLst>
                    <a:ext uri="{FF2B5EF4-FFF2-40B4-BE49-F238E27FC236}">
                      <a16:creationId xmlns:a16="http://schemas.microsoft.com/office/drawing/2014/main" id="{36862B72-F39D-F5F6-6AB7-6BB200A547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09110" y="2873558"/>
                  <a:ext cx="457200" cy="457200"/>
                </a:xfrm>
                <a:prstGeom prst="rect">
                  <a:avLst/>
                </a:prstGeom>
              </p:spPr>
            </p:pic>
            <p:pic>
              <p:nvPicPr>
                <p:cNvPr id="157" name="Graphic 147">
                  <a:extLst>
                    <a:ext uri="{FF2B5EF4-FFF2-40B4-BE49-F238E27FC236}">
                      <a16:creationId xmlns:a16="http://schemas.microsoft.com/office/drawing/2014/main" id="{F6609DBC-F604-3D36-63A6-4EDE55828B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1431" y="3376870"/>
                  <a:ext cx="457200" cy="457200"/>
                </a:xfrm>
                <a:prstGeom prst="rect">
                  <a:avLst/>
                </a:prstGeom>
              </p:spPr>
            </p:pic>
            <p:pic>
              <p:nvPicPr>
                <p:cNvPr id="158" name="Graphic 148">
                  <a:extLst>
                    <a:ext uri="{FF2B5EF4-FFF2-40B4-BE49-F238E27FC236}">
                      <a16:creationId xmlns:a16="http://schemas.microsoft.com/office/drawing/2014/main" id="{29CBF48B-8021-FE1E-888B-1856D9DF58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2712" y="3819828"/>
                  <a:ext cx="457200" cy="457200"/>
                </a:xfrm>
                <a:prstGeom prst="rect">
                  <a:avLst/>
                </a:prstGeom>
              </p:spPr>
            </p:pic>
            <p:pic>
              <p:nvPicPr>
                <p:cNvPr id="159" name="Graphic 149">
                  <a:extLst>
                    <a:ext uri="{FF2B5EF4-FFF2-40B4-BE49-F238E27FC236}">
                      <a16:creationId xmlns:a16="http://schemas.microsoft.com/office/drawing/2014/main" id="{693B7C7D-8AFF-2B3C-2984-B4384F1336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5097" y="1870594"/>
                  <a:ext cx="457200" cy="457200"/>
                </a:xfrm>
                <a:prstGeom prst="rect">
                  <a:avLst/>
                </a:prstGeom>
              </p:spPr>
            </p:pic>
            <p:pic>
              <p:nvPicPr>
                <p:cNvPr id="160" name="Graphic 150">
                  <a:extLst>
                    <a:ext uri="{FF2B5EF4-FFF2-40B4-BE49-F238E27FC236}">
                      <a16:creationId xmlns:a16="http://schemas.microsoft.com/office/drawing/2014/main" id="{0CA8E16F-DCD1-4D1D-ABCC-71CF811D93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77330" y="1436254"/>
                  <a:ext cx="457200" cy="457200"/>
                </a:xfrm>
                <a:prstGeom prst="rect">
                  <a:avLst/>
                </a:prstGeom>
              </p:spPr>
            </p:pic>
            <p:pic>
              <p:nvPicPr>
                <p:cNvPr id="161" name="Graphic 151">
                  <a:extLst>
                    <a:ext uri="{FF2B5EF4-FFF2-40B4-BE49-F238E27FC236}">
                      <a16:creationId xmlns:a16="http://schemas.microsoft.com/office/drawing/2014/main" id="{930D0A46-AF04-2E9E-C8A9-E46D81D460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76626" y="967185"/>
                  <a:ext cx="457200" cy="457200"/>
                </a:xfrm>
                <a:prstGeom prst="rect">
                  <a:avLst/>
                </a:prstGeom>
              </p:spPr>
            </p:pic>
            <p:pic>
              <p:nvPicPr>
                <p:cNvPr id="162" name="Graphic 152">
                  <a:extLst>
                    <a:ext uri="{FF2B5EF4-FFF2-40B4-BE49-F238E27FC236}">
                      <a16:creationId xmlns:a16="http://schemas.microsoft.com/office/drawing/2014/main" id="{5F2ABC4B-87C4-4890-EB1B-672F9D4E60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2824" y="457200"/>
                  <a:ext cx="457200" cy="457200"/>
                </a:xfrm>
                <a:prstGeom prst="rect">
                  <a:avLst/>
                </a:prstGeom>
              </p:spPr>
            </p:pic>
            <p:pic>
              <p:nvPicPr>
                <p:cNvPr id="163" name="Graphic 153">
                  <a:extLst>
                    <a:ext uri="{FF2B5EF4-FFF2-40B4-BE49-F238E27FC236}">
                      <a16:creationId xmlns:a16="http://schemas.microsoft.com/office/drawing/2014/main" id="{6C0A8D77-3FA4-0AA0-2484-786D631BEC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5097" y="2373906"/>
                  <a:ext cx="457200" cy="457200"/>
                </a:xfrm>
                <a:prstGeom prst="rect">
                  <a:avLst/>
                </a:prstGeom>
              </p:spPr>
            </p:pic>
          </p:grpSp>
          <p:grpSp>
            <p:nvGrpSpPr>
              <p:cNvPr id="143" name="Group 142">
                <a:extLst>
                  <a:ext uri="{FF2B5EF4-FFF2-40B4-BE49-F238E27FC236}">
                    <a16:creationId xmlns:a16="http://schemas.microsoft.com/office/drawing/2014/main" id="{1261CA00-AC31-5B24-6562-4519C5E8B97D}"/>
                  </a:ext>
                </a:extLst>
              </p:cNvPr>
              <p:cNvGrpSpPr/>
              <p:nvPr/>
            </p:nvGrpSpPr>
            <p:grpSpPr>
              <a:xfrm>
                <a:off x="0" y="544766"/>
                <a:ext cx="489684" cy="3819828"/>
                <a:chOff x="0" y="544766"/>
                <a:chExt cx="489684" cy="3819828"/>
              </a:xfrm>
              <a:solidFill>
                <a:srgbClr val="E7E6E6">
                  <a:lumMod val="25000"/>
                </a:srgbClr>
              </a:solidFill>
            </p:grpSpPr>
            <p:pic>
              <p:nvPicPr>
                <p:cNvPr id="148" name="Graphic 155">
                  <a:extLst>
                    <a:ext uri="{FF2B5EF4-FFF2-40B4-BE49-F238E27FC236}">
                      <a16:creationId xmlns:a16="http://schemas.microsoft.com/office/drawing/2014/main" id="{5CB22D65-8E39-11B3-DAAE-A4151BD2958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484" y="2961124"/>
                  <a:ext cx="457200" cy="457200"/>
                </a:xfrm>
                <a:prstGeom prst="rect">
                  <a:avLst/>
                </a:prstGeom>
              </p:spPr>
            </p:pic>
            <p:pic>
              <p:nvPicPr>
                <p:cNvPr id="149" name="Graphic 156">
                  <a:extLst>
                    <a:ext uri="{FF2B5EF4-FFF2-40B4-BE49-F238E27FC236}">
                      <a16:creationId xmlns:a16="http://schemas.microsoft.com/office/drawing/2014/main" id="{A1F3E066-2078-C490-A195-739E3B9DAE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805" y="3464436"/>
                  <a:ext cx="457200" cy="457200"/>
                </a:xfrm>
                <a:prstGeom prst="rect">
                  <a:avLst/>
                </a:prstGeom>
              </p:spPr>
            </p:pic>
            <p:pic>
              <p:nvPicPr>
                <p:cNvPr id="150" name="Graphic 157">
                  <a:extLst>
                    <a:ext uri="{FF2B5EF4-FFF2-40B4-BE49-F238E27FC236}">
                      <a16:creationId xmlns:a16="http://schemas.microsoft.com/office/drawing/2014/main" id="{553D5693-FDE7-A2B4-A8EA-BFD77411CE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086" y="3907394"/>
                  <a:ext cx="457200" cy="457200"/>
                </a:xfrm>
                <a:prstGeom prst="rect">
                  <a:avLst/>
                </a:prstGeom>
              </p:spPr>
            </p:pic>
            <p:pic>
              <p:nvPicPr>
                <p:cNvPr id="151" name="Graphic 158">
                  <a:extLst>
                    <a:ext uri="{FF2B5EF4-FFF2-40B4-BE49-F238E27FC236}">
                      <a16:creationId xmlns:a16="http://schemas.microsoft.com/office/drawing/2014/main" id="{6DDB0E9F-EB63-DE97-1368-36D535F42C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1" y="1958160"/>
                  <a:ext cx="457200" cy="457200"/>
                </a:xfrm>
                <a:prstGeom prst="rect">
                  <a:avLst/>
                </a:prstGeom>
              </p:spPr>
            </p:pic>
            <p:pic>
              <p:nvPicPr>
                <p:cNvPr id="152" name="Graphic 159">
                  <a:extLst>
                    <a:ext uri="{FF2B5EF4-FFF2-40B4-BE49-F238E27FC236}">
                      <a16:creationId xmlns:a16="http://schemas.microsoft.com/office/drawing/2014/main" id="{900ED5B0-4C9C-98F9-6A12-5FE4F1385C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4" y="1523820"/>
                  <a:ext cx="457200" cy="457200"/>
                </a:xfrm>
                <a:prstGeom prst="rect">
                  <a:avLst/>
                </a:prstGeom>
              </p:spPr>
            </p:pic>
            <p:pic>
              <p:nvPicPr>
                <p:cNvPr id="153" name="Graphic 160">
                  <a:extLst>
                    <a:ext uri="{FF2B5EF4-FFF2-40B4-BE49-F238E27FC236}">
                      <a16:creationId xmlns:a16="http://schemas.microsoft.com/office/drawing/2014/main" id="{0C60BF6A-C2B1-BE0B-E0B5-86E21DFEBE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1054751"/>
                  <a:ext cx="457200" cy="457200"/>
                </a:xfrm>
                <a:prstGeom prst="rect">
                  <a:avLst/>
                </a:prstGeom>
              </p:spPr>
            </p:pic>
            <p:pic>
              <p:nvPicPr>
                <p:cNvPr id="154" name="Graphic 161">
                  <a:extLst>
                    <a:ext uri="{FF2B5EF4-FFF2-40B4-BE49-F238E27FC236}">
                      <a16:creationId xmlns:a16="http://schemas.microsoft.com/office/drawing/2014/main" id="{D4613F0C-D805-23B3-DF31-19C1B1E807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98" y="544766"/>
                  <a:ext cx="457200" cy="457200"/>
                </a:xfrm>
                <a:prstGeom prst="rect">
                  <a:avLst/>
                </a:prstGeom>
              </p:spPr>
            </p:pic>
            <p:pic>
              <p:nvPicPr>
                <p:cNvPr id="155" name="Graphic 162">
                  <a:extLst>
                    <a:ext uri="{FF2B5EF4-FFF2-40B4-BE49-F238E27FC236}">
                      <a16:creationId xmlns:a16="http://schemas.microsoft.com/office/drawing/2014/main" id="{DFB8AD2A-F526-B175-51B3-FE5D125B30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1" y="2461472"/>
                  <a:ext cx="457200" cy="457200"/>
                </a:xfrm>
                <a:prstGeom prst="rect">
                  <a:avLst/>
                </a:prstGeom>
              </p:spPr>
            </p:pic>
          </p:grpSp>
          <p:pic>
            <p:nvPicPr>
              <p:cNvPr id="144" name="Graphic 172">
                <a:extLst>
                  <a:ext uri="{FF2B5EF4-FFF2-40B4-BE49-F238E27FC236}">
                    <a16:creationId xmlns:a16="http://schemas.microsoft.com/office/drawing/2014/main" id="{126B2A8A-F5C1-02C1-5C36-02AA24AA675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929" y="4374900"/>
                <a:ext cx="457200" cy="457200"/>
              </a:xfrm>
              <a:prstGeom prst="rect">
                <a:avLst/>
              </a:prstGeom>
            </p:spPr>
          </p:pic>
          <p:pic>
            <p:nvPicPr>
              <p:cNvPr id="145" name="Graphic 174">
                <a:extLst>
                  <a:ext uri="{FF2B5EF4-FFF2-40B4-BE49-F238E27FC236}">
                    <a16:creationId xmlns:a16="http://schemas.microsoft.com/office/drawing/2014/main" id="{CE431546-D58F-45A5-AFC2-25309BE918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296" y="54128"/>
                <a:ext cx="457200" cy="457200"/>
              </a:xfrm>
              <a:prstGeom prst="rect">
                <a:avLst/>
              </a:prstGeom>
            </p:spPr>
          </p:pic>
          <p:pic>
            <p:nvPicPr>
              <p:cNvPr id="146" name="Graphic 175">
                <a:extLst>
                  <a:ext uri="{FF2B5EF4-FFF2-40B4-BE49-F238E27FC236}">
                    <a16:creationId xmlns:a16="http://schemas.microsoft.com/office/drawing/2014/main" id="{FC72F0E4-0492-59C3-D740-FA74AE568D2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8839" y="4309598"/>
                <a:ext cx="457200" cy="457200"/>
              </a:xfrm>
              <a:prstGeom prst="rect">
                <a:avLst/>
              </a:prstGeom>
            </p:spPr>
          </p:pic>
          <p:pic>
            <p:nvPicPr>
              <p:cNvPr id="147" name="Graphic 176">
                <a:extLst>
                  <a:ext uri="{FF2B5EF4-FFF2-40B4-BE49-F238E27FC236}">
                    <a16:creationId xmlns:a16="http://schemas.microsoft.com/office/drawing/2014/main" id="{853C3F41-94BC-D219-C4F3-5DBD50A5CF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09110" y="7121"/>
                <a:ext cx="457200" cy="457200"/>
              </a:xfrm>
              <a:prstGeom prst="rect">
                <a:avLst/>
              </a:prstGeom>
            </p:spPr>
          </p:pic>
        </p:grpSp>
        <p:sp>
          <p:nvSpPr>
            <p:cNvPr id="130" name="Rectangle 129">
              <a:extLst>
                <a:ext uri="{FF2B5EF4-FFF2-40B4-BE49-F238E27FC236}">
                  <a16:creationId xmlns:a16="http://schemas.microsoft.com/office/drawing/2014/main" id="{FB1C75F7-7DAF-5F65-C7A0-20BF0AB52B42}"/>
                </a:ext>
              </a:extLst>
            </p:cNvPr>
            <p:cNvSpPr/>
            <p:nvPr/>
          </p:nvSpPr>
          <p:spPr>
            <a:xfrm>
              <a:off x="1841282" y="1886663"/>
              <a:ext cx="939883" cy="977300"/>
            </a:xfrm>
            <a:prstGeom prst="rect">
              <a:avLst/>
            </a:prstGeom>
            <a:noFill/>
            <a:ln w="38100" cap="flat" cmpd="sng" algn="ctr">
              <a:solidFill>
                <a:srgbClr val="FF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Text" lastClr="000000"/>
                </a:solidFill>
                <a:effectLst/>
                <a:uLnTx/>
                <a:uFillTx/>
              </a:endParaRPr>
            </a:p>
          </p:txBody>
        </p:sp>
      </p:grpSp>
      <p:sp>
        <p:nvSpPr>
          <p:cNvPr id="243" name="TextBox 242">
            <a:extLst>
              <a:ext uri="{FF2B5EF4-FFF2-40B4-BE49-F238E27FC236}">
                <a16:creationId xmlns:a16="http://schemas.microsoft.com/office/drawing/2014/main" id="{2ABAA7E6-C159-0A1F-7C63-7D43213C3217}"/>
              </a:ext>
            </a:extLst>
          </p:cNvPr>
          <p:cNvSpPr txBox="1"/>
          <p:nvPr/>
        </p:nvSpPr>
        <p:spPr>
          <a:xfrm>
            <a:off x="814978" y="4306163"/>
            <a:ext cx="6094602" cy="1903278"/>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2</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Οταν θα εχουμε δημιουργησει ενα δασος με εμβαδο 324 τ.μ ποσοι μηνες θα εχουν περασει;</a:t>
            </a:r>
          </a:p>
          <a:p>
            <a:pPr>
              <a:lnSpc>
                <a:spcPct val="107000"/>
              </a:lnSpc>
              <a:spcAft>
                <a:spcPts val="800"/>
              </a:spcAft>
            </a:pPr>
            <a:r>
              <a:rPr lang="el-GR" sz="14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3</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Κατασκευαστε ενα τυπο που να δειχνει κατα ποσο αυξηθηκαν τα δεντρα στο δασος ανα μηνα και εναν αλλον που θα μου βρισκει το εμβαδο του οικοπεδου;</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 </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4</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Κατασκευαστε ενα διαγραμμα που να δειχνει το εμβαδο του οικοπεδου σε συναρτηση με τον χρονο</a:t>
            </a:r>
          </a:p>
        </p:txBody>
      </p:sp>
    </p:spTree>
    <p:extLst>
      <p:ext uri="{BB962C8B-B14F-4D97-AF65-F5344CB8AC3E}">
        <p14:creationId xmlns:p14="http://schemas.microsoft.com/office/powerpoint/2010/main" val="298748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3112F63-D89F-64B0-48B9-2246A04C9917}"/>
              </a:ext>
            </a:extLst>
          </p:cNvPr>
          <p:cNvSpPr txBox="1"/>
          <p:nvPr/>
        </p:nvSpPr>
        <p:spPr>
          <a:xfrm>
            <a:off x="648050" y="656345"/>
            <a:ext cx="8579840" cy="1442254"/>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5</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Για το ερωτημα αυτο εργαστειτε σε ομαδες 2-3 ατομων. Σε ενα κηπο 7</a:t>
            </a:r>
            <a:r>
              <a:rPr lang="en-US" sz="1400" kern="100" dirty="0">
                <a:effectLst/>
                <a:latin typeface="Aptos" panose="020B0004020202020204" pitchFamily="34" charset="0"/>
                <a:ea typeface="Aptos" panose="020B0004020202020204" pitchFamily="34" charset="0"/>
                <a:cs typeface="Times New Roman" panose="02020603050405020304" pitchFamily="18" charset="0"/>
              </a:rPr>
              <a:t>x</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9 οπως φαινεται στο παρακατω σχημα θελουμε να τοποθετησουμε διαφορα φυτα με σκοπο καποια στιγμη να </a:t>
            </a:r>
            <a:r>
              <a:rPr lang="el-GR" sz="1400" kern="100" dirty="0">
                <a:latin typeface="Aptos" panose="020B0004020202020204" pitchFamily="34" charset="0"/>
                <a:ea typeface="Aptos" panose="020B0004020202020204" pitchFamily="34" charset="0"/>
                <a:cs typeface="Times New Roman" panose="02020603050405020304" pitchFamily="18" charset="0"/>
              </a:rPr>
              <a:t>γεμισει</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 και να μην υπαρχει καποιο αδειο κουτακι.</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Αναλογα με το ειδος δεντρου που θα φυτεψουμε θα εχουμε και διαφορετικο τροπο αναπτυξης.</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Τα ειδη φυτων που εχουμε στην κατοχη μας και οι τιμες του ειναι οι εξης: </a:t>
            </a:r>
          </a:p>
        </p:txBody>
      </p:sp>
      <p:grpSp>
        <p:nvGrpSpPr>
          <p:cNvPr id="9" name="Group 8">
            <a:extLst>
              <a:ext uri="{FF2B5EF4-FFF2-40B4-BE49-F238E27FC236}">
                <a16:creationId xmlns:a16="http://schemas.microsoft.com/office/drawing/2014/main" id="{B0C03365-212F-BC98-4AFE-0DB750878CDE}"/>
              </a:ext>
            </a:extLst>
          </p:cNvPr>
          <p:cNvGrpSpPr/>
          <p:nvPr/>
        </p:nvGrpSpPr>
        <p:grpSpPr>
          <a:xfrm>
            <a:off x="742844" y="2247463"/>
            <a:ext cx="5353156" cy="2925785"/>
            <a:chOff x="0" y="0"/>
            <a:chExt cx="6526726" cy="3991914"/>
          </a:xfrm>
        </p:grpSpPr>
        <p:sp>
          <p:nvSpPr>
            <p:cNvPr id="10" name="TextBox 225">
              <a:extLst>
                <a:ext uri="{FF2B5EF4-FFF2-40B4-BE49-F238E27FC236}">
                  <a16:creationId xmlns:a16="http://schemas.microsoft.com/office/drawing/2014/main" id="{09077794-37D9-1662-A3E6-99C935DB38EF}"/>
                </a:ext>
              </a:extLst>
            </p:cNvPr>
            <p:cNvSpPr txBox="1"/>
            <p:nvPr/>
          </p:nvSpPr>
          <p:spPr>
            <a:xfrm>
              <a:off x="5187195" y="1211400"/>
              <a:ext cx="555625" cy="37719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2,5$</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11" name="Group 10">
              <a:extLst>
                <a:ext uri="{FF2B5EF4-FFF2-40B4-BE49-F238E27FC236}">
                  <a16:creationId xmlns:a16="http://schemas.microsoft.com/office/drawing/2014/main" id="{24784477-2FB8-0417-B736-A1FF2C81A293}"/>
                </a:ext>
              </a:extLst>
            </p:cNvPr>
            <p:cNvGrpSpPr/>
            <p:nvPr/>
          </p:nvGrpSpPr>
          <p:grpSpPr>
            <a:xfrm>
              <a:off x="0" y="0"/>
              <a:ext cx="6526726" cy="3674379"/>
              <a:chOff x="0" y="0"/>
              <a:chExt cx="6966920" cy="4227010"/>
            </a:xfrm>
          </p:grpSpPr>
          <p:grpSp>
            <p:nvGrpSpPr>
              <p:cNvPr id="15" name="Group 14">
                <a:extLst>
                  <a:ext uri="{FF2B5EF4-FFF2-40B4-BE49-F238E27FC236}">
                    <a16:creationId xmlns:a16="http://schemas.microsoft.com/office/drawing/2014/main" id="{2F4276DD-3A0A-0BE2-5C93-C9CD0A87033C}"/>
                  </a:ext>
                </a:extLst>
              </p:cNvPr>
              <p:cNvGrpSpPr/>
              <p:nvPr/>
            </p:nvGrpSpPr>
            <p:grpSpPr>
              <a:xfrm>
                <a:off x="0" y="0"/>
                <a:ext cx="6966920" cy="4227010"/>
                <a:chOff x="0" y="0"/>
                <a:chExt cx="5982830" cy="3322388"/>
              </a:xfrm>
            </p:grpSpPr>
            <p:sp>
              <p:nvSpPr>
                <p:cNvPr id="20" name="Rectangle 19">
                  <a:extLst>
                    <a:ext uri="{FF2B5EF4-FFF2-40B4-BE49-F238E27FC236}">
                      <a16:creationId xmlns:a16="http://schemas.microsoft.com/office/drawing/2014/main" id="{F613337F-97A7-39DE-7E30-C047384E967A}"/>
                    </a:ext>
                  </a:extLst>
                </p:cNvPr>
                <p:cNvSpPr/>
                <p:nvPr/>
              </p:nvSpPr>
              <p:spPr>
                <a:xfrm>
                  <a:off x="0" y="1"/>
                  <a:ext cx="5696124" cy="3322387"/>
                </a:xfrm>
                <a:prstGeom prst="rect">
                  <a:avLst/>
                </a:prstGeom>
                <a:noFill/>
                <a:ln w="12700" cap="flat" cmpd="sng" algn="ctr">
                  <a:solidFill>
                    <a:schemeClr val="tx1"/>
                  </a:solidFill>
                  <a:prstDash val="solid"/>
                  <a:miter lim="800000"/>
                </a:ln>
                <a:effectLst/>
              </p:spPr>
              <p:txBody>
                <a:bodyPr rtlCol="0" anchor="ctr"/>
                <a:lstStyle/>
                <a:p>
                  <a:endParaRPr lang="el-GR"/>
                </a:p>
              </p:txBody>
            </p:sp>
            <p:cxnSp>
              <p:nvCxnSpPr>
                <p:cNvPr id="21" name="Straight Connector 20">
                  <a:extLst>
                    <a:ext uri="{FF2B5EF4-FFF2-40B4-BE49-F238E27FC236}">
                      <a16:creationId xmlns:a16="http://schemas.microsoft.com/office/drawing/2014/main" id="{F71C0A2D-0573-F338-CFDD-4A94D144E39C}"/>
                    </a:ext>
                  </a:extLst>
                </p:cNvPr>
                <p:cNvCxnSpPr>
                  <a:cxnSpLocks/>
                </p:cNvCxnSpPr>
                <p:nvPr/>
              </p:nvCxnSpPr>
              <p:spPr>
                <a:xfrm>
                  <a:off x="1510019" y="0"/>
                  <a:ext cx="0" cy="3322388"/>
                </a:xfrm>
                <a:prstGeom prst="line">
                  <a:avLst/>
                </a:prstGeom>
                <a:noFill/>
                <a:ln w="12700" cap="flat" cmpd="sng" algn="ctr">
                  <a:solidFill>
                    <a:schemeClr val="tx1"/>
                  </a:solidFill>
                  <a:prstDash val="solid"/>
                  <a:miter lim="800000"/>
                </a:ln>
                <a:effectLst/>
              </p:spPr>
            </p:cxnSp>
            <p:cxnSp>
              <p:nvCxnSpPr>
                <p:cNvPr id="22" name="Straight Connector 21">
                  <a:extLst>
                    <a:ext uri="{FF2B5EF4-FFF2-40B4-BE49-F238E27FC236}">
                      <a16:creationId xmlns:a16="http://schemas.microsoft.com/office/drawing/2014/main" id="{0EA5A6A5-888F-EC08-A9AB-5FD7C02B0945}"/>
                    </a:ext>
                  </a:extLst>
                </p:cNvPr>
                <p:cNvCxnSpPr>
                  <a:cxnSpLocks/>
                </p:cNvCxnSpPr>
                <p:nvPr/>
              </p:nvCxnSpPr>
              <p:spPr>
                <a:xfrm>
                  <a:off x="4241259" y="0"/>
                  <a:ext cx="0" cy="3322388"/>
                </a:xfrm>
                <a:prstGeom prst="line">
                  <a:avLst/>
                </a:prstGeom>
                <a:noFill/>
                <a:ln w="12700" cap="flat" cmpd="sng" algn="ctr">
                  <a:solidFill>
                    <a:schemeClr val="tx1"/>
                  </a:solidFill>
                  <a:prstDash val="solid"/>
                  <a:miter lim="800000"/>
                </a:ln>
                <a:effectLst/>
              </p:spPr>
            </p:cxnSp>
            <p:cxnSp>
              <p:nvCxnSpPr>
                <p:cNvPr id="23" name="Straight Connector 22">
                  <a:extLst>
                    <a:ext uri="{FF2B5EF4-FFF2-40B4-BE49-F238E27FC236}">
                      <a16:creationId xmlns:a16="http://schemas.microsoft.com/office/drawing/2014/main" id="{8C2E7BCC-CF53-A4D7-0ECD-7C957E78F83E}"/>
                    </a:ext>
                  </a:extLst>
                </p:cNvPr>
                <p:cNvCxnSpPr>
                  <a:cxnSpLocks/>
                </p:cNvCxnSpPr>
                <p:nvPr/>
              </p:nvCxnSpPr>
              <p:spPr>
                <a:xfrm>
                  <a:off x="0" y="479571"/>
                  <a:ext cx="5696124" cy="0"/>
                </a:xfrm>
                <a:prstGeom prst="line">
                  <a:avLst/>
                </a:prstGeom>
                <a:noFill/>
                <a:ln w="12700" cap="flat" cmpd="sng" algn="ctr">
                  <a:solidFill>
                    <a:schemeClr val="tx1"/>
                  </a:solidFill>
                  <a:prstDash val="solid"/>
                  <a:miter lim="800000"/>
                </a:ln>
                <a:effectLst/>
              </p:spPr>
            </p:cxnSp>
            <p:sp>
              <p:nvSpPr>
                <p:cNvPr id="24" name="TextBox 195">
                  <a:extLst>
                    <a:ext uri="{FF2B5EF4-FFF2-40B4-BE49-F238E27FC236}">
                      <a16:creationId xmlns:a16="http://schemas.microsoft.com/office/drawing/2014/main" id="{030CDD87-71ED-9C43-E13C-D42D6F26F861}"/>
                    </a:ext>
                  </a:extLst>
                </p:cNvPr>
                <p:cNvSpPr txBox="1"/>
                <p:nvPr/>
              </p:nvSpPr>
              <p:spPr>
                <a:xfrm>
                  <a:off x="140111" y="76322"/>
                  <a:ext cx="2273617"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ΕΙΔΟΣ</a:t>
                  </a:r>
                  <a:r>
                    <a:rPr lang="el-GR" sz="1200" kern="12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l-GR" sz="1200" kern="1200" dirty="0">
                      <a:effectLst/>
                      <a:latin typeface="Aptos" panose="020B0004020202020204" pitchFamily="34" charset="0"/>
                      <a:ea typeface="Aptos" panose="020B0004020202020204" pitchFamily="34" charset="0"/>
                      <a:cs typeface="Times New Roman" panose="02020603050405020304" pitchFamily="18" charset="0"/>
                    </a:rPr>
                    <a:t>ΦΥΤΟΥ</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5" name="TextBox 196">
                  <a:extLst>
                    <a:ext uri="{FF2B5EF4-FFF2-40B4-BE49-F238E27FC236}">
                      <a16:creationId xmlns:a16="http://schemas.microsoft.com/office/drawing/2014/main" id="{702A4868-A695-B857-5E2D-4A6E89C96CA8}"/>
                    </a:ext>
                  </a:extLst>
                </p:cNvPr>
                <p:cNvSpPr txBox="1"/>
                <p:nvPr/>
              </p:nvSpPr>
              <p:spPr>
                <a:xfrm>
                  <a:off x="2413728" y="55117"/>
                  <a:ext cx="1455208"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ΙΔΙΟΤΗΤΑ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6" name="TextBox 198">
                  <a:extLst>
                    <a:ext uri="{FF2B5EF4-FFF2-40B4-BE49-F238E27FC236}">
                      <a16:creationId xmlns:a16="http://schemas.microsoft.com/office/drawing/2014/main" id="{AD1C48A3-7026-2F40-25AF-62A41773C2E5}"/>
                    </a:ext>
                  </a:extLst>
                </p:cNvPr>
                <p:cNvSpPr txBox="1"/>
                <p:nvPr/>
              </p:nvSpPr>
              <p:spPr>
                <a:xfrm>
                  <a:off x="4545667" y="54130"/>
                  <a:ext cx="1437163"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ΚΟΣΤΟΣ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7" name="TextBox 199">
                  <a:extLst>
                    <a:ext uri="{FF2B5EF4-FFF2-40B4-BE49-F238E27FC236}">
                      <a16:creationId xmlns:a16="http://schemas.microsoft.com/office/drawing/2014/main" id="{5F650A0E-8CD3-9858-8F32-C233600ADB1D}"/>
                    </a:ext>
                  </a:extLst>
                </p:cNvPr>
                <p:cNvSpPr txBox="1"/>
                <p:nvPr/>
              </p:nvSpPr>
              <p:spPr>
                <a:xfrm>
                  <a:off x="288094" y="541796"/>
                  <a:ext cx="1071033" cy="446703"/>
                </a:xfrm>
                <a:prstGeom prst="rect">
                  <a:avLst/>
                </a:prstGeom>
                <a:noFill/>
              </p:spPr>
              <p:txBody>
                <a:bodyPr wrap="square" rtlCol="0">
                  <a:noAutofit/>
                </a:bodyPr>
                <a:lstStyle/>
                <a:p>
                  <a:pPr>
                    <a:lnSpc>
                      <a:spcPct val="107000"/>
                    </a:lnSpc>
                    <a:spcAft>
                      <a:spcPts val="800"/>
                    </a:spcAft>
                  </a:pPr>
                  <a:r>
                    <a:rPr lang="el-GR" sz="1200" kern="1200" dirty="0">
                      <a:solidFill>
                        <a:srgbClr val="7030A0"/>
                      </a:solidFill>
                      <a:effectLst/>
                      <a:latin typeface="Aptos" panose="020B0004020202020204" pitchFamily="34" charset="0"/>
                      <a:ea typeface="Aptos" panose="020B0004020202020204" pitchFamily="34" charset="0"/>
                      <a:cs typeface="Times New Roman" panose="02020603050405020304" pitchFamily="18" charset="0"/>
                    </a:rPr>
                    <a:t>ΟΡΧΙΔΕΑ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cxnSp>
              <p:nvCxnSpPr>
                <p:cNvPr id="28" name="Straight Connector 27">
                  <a:extLst>
                    <a:ext uri="{FF2B5EF4-FFF2-40B4-BE49-F238E27FC236}">
                      <a16:creationId xmlns:a16="http://schemas.microsoft.com/office/drawing/2014/main" id="{9D1E7182-E0A7-11DB-1789-6A2EB1528D5B}"/>
                    </a:ext>
                  </a:extLst>
                </p:cNvPr>
                <p:cNvCxnSpPr>
                  <a:cxnSpLocks/>
                </p:cNvCxnSpPr>
                <p:nvPr/>
              </p:nvCxnSpPr>
              <p:spPr>
                <a:xfrm>
                  <a:off x="0" y="970329"/>
                  <a:ext cx="5696124" cy="0"/>
                </a:xfrm>
                <a:prstGeom prst="line">
                  <a:avLst/>
                </a:prstGeom>
                <a:noFill/>
                <a:ln w="12700" cap="flat" cmpd="sng" algn="ctr">
                  <a:solidFill>
                    <a:schemeClr val="tx1"/>
                  </a:solidFill>
                  <a:prstDash val="solid"/>
                  <a:miter lim="800000"/>
                </a:ln>
                <a:effectLst/>
              </p:spPr>
            </p:cxnSp>
            <p:cxnSp>
              <p:nvCxnSpPr>
                <p:cNvPr id="29" name="Straight Connector 28">
                  <a:extLst>
                    <a:ext uri="{FF2B5EF4-FFF2-40B4-BE49-F238E27FC236}">
                      <a16:creationId xmlns:a16="http://schemas.microsoft.com/office/drawing/2014/main" id="{0F1A5284-0841-E316-399A-64B6902B3528}"/>
                    </a:ext>
                  </a:extLst>
                </p:cNvPr>
                <p:cNvCxnSpPr>
                  <a:cxnSpLocks/>
                </p:cNvCxnSpPr>
                <p:nvPr/>
              </p:nvCxnSpPr>
              <p:spPr>
                <a:xfrm>
                  <a:off x="0" y="1433121"/>
                  <a:ext cx="5696124" cy="0"/>
                </a:xfrm>
                <a:prstGeom prst="line">
                  <a:avLst/>
                </a:prstGeom>
                <a:noFill/>
                <a:ln w="12700" cap="flat" cmpd="sng" algn="ctr">
                  <a:solidFill>
                    <a:schemeClr val="tx1"/>
                  </a:solidFill>
                  <a:prstDash val="solid"/>
                  <a:miter lim="800000"/>
                </a:ln>
                <a:effectLst/>
              </p:spPr>
            </p:cxnSp>
            <p:cxnSp>
              <p:nvCxnSpPr>
                <p:cNvPr id="30" name="Straight Connector 29">
                  <a:extLst>
                    <a:ext uri="{FF2B5EF4-FFF2-40B4-BE49-F238E27FC236}">
                      <a16:creationId xmlns:a16="http://schemas.microsoft.com/office/drawing/2014/main" id="{95866C2B-48FE-543E-1F95-F0D7D320B5EC}"/>
                    </a:ext>
                  </a:extLst>
                </p:cNvPr>
                <p:cNvCxnSpPr>
                  <a:cxnSpLocks/>
                </p:cNvCxnSpPr>
                <p:nvPr/>
              </p:nvCxnSpPr>
              <p:spPr>
                <a:xfrm>
                  <a:off x="0" y="1912693"/>
                  <a:ext cx="5696124" cy="0"/>
                </a:xfrm>
                <a:prstGeom prst="line">
                  <a:avLst/>
                </a:prstGeom>
                <a:noFill/>
                <a:ln w="12700" cap="flat" cmpd="sng" algn="ctr">
                  <a:solidFill>
                    <a:schemeClr val="tx1"/>
                  </a:solidFill>
                  <a:prstDash val="solid"/>
                  <a:miter lim="800000"/>
                </a:ln>
                <a:effectLst/>
              </p:spPr>
            </p:cxnSp>
            <p:cxnSp>
              <p:nvCxnSpPr>
                <p:cNvPr id="31" name="Straight Connector 30">
                  <a:extLst>
                    <a:ext uri="{FF2B5EF4-FFF2-40B4-BE49-F238E27FC236}">
                      <a16:creationId xmlns:a16="http://schemas.microsoft.com/office/drawing/2014/main" id="{D304EF51-3732-19F3-32A1-97B1E566D8A3}"/>
                    </a:ext>
                  </a:extLst>
                </p:cNvPr>
                <p:cNvCxnSpPr>
                  <a:cxnSpLocks/>
                </p:cNvCxnSpPr>
                <p:nvPr/>
              </p:nvCxnSpPr>
              <p:spPr>
                <a:xfrm>
                  <a:off x="0" y="2371987"/>
                  <a:ext cx="5696124" cy="0"/>
                </a:xfrm>
                <a:prstGeom prst="line">
                  <a:avLst/>
                </a:prstGeom>
                <a:noFill/>
                <a:ln w="12700" cap="flat" cmpd="sng" algn="ctr">
                  <a:solidFill>
                    <a:schemeClr val="tx1"/>
                  </a:solidFill>
                  <a:prstDash val="solid"/>
                  <a:miter lim="800000"/>
                </a:ln>
                <a:effectLst/>
              </p:spPr>
            </p:cxnSp>
            <p:cxnSp>
              <p:nvCxnSpPr>
                <p:cNvPr id="32" name="Straight Connector 31">
                  <a:extLst>
                    <a:ext uri="{FF2B5EF4-FFF2-40B4-BE49-F238E27FC236}">
                      <a16:creationId xmlns:a16="http://schemas.microsoft.com/office/drawing/2014/main" id="{0FBCAF95-B9C9-A512-1DE2-46669312324C}"/>
                    </a:ext>
                  </a:extLst>
                </p:cNvPr>
                <p:cNvCxnSpPr>
                  <a:cxnSpLocks/>
                </p:cNvCxnSpPr>
                <p:nvPr/>
              </p:nvCxnSpPr>
              <p:spPr>
                <a:xfrm>
                  <a:off x="0" y="2855056"/>
                  <a:ext cx="5696124" cy="0"/>
                </a:xfrm>
                <a:prstGeom prst="line">
                  <a:avLst/>
                </a:prstGeom>
                <a:noFill/>
                <a:ln w="12700" cap="flat" cmpd="sng" algn="ctr">
                  <a:solidFill>
                    <a:schemeClr val="tx1"/>
                  </a:solidFill>
                  <a:prstDash val="solid"/>
                  <a:miter lim="800000"/>
                </a:ln>
                <a:effectLst/>
              </p:spPr>
            </p:cxnSp>
            <p:sp>
              <p:nvSpPr>
                <p:cNvPr id="33" name="TextBox 209">
                  <a:extLst>
                    <a:ext uri="{FF2B5EF4-FFF2-40B4-BE49-F238E27FC236}">
                      <a16:creationId xmlns:a16="http://schemas.microsoft.com/office/drawing/2014/main" id="{202D219C-D018-90AD-0679-27F0ACE56350}"/>
                    </a:ext>
                  </a:extLst>
                </p:cNvPr>
                <p:cNvSpPr txBox="1"/>
                <p:nvPr/>
              </p:nvSpPr>
              <p:spPr>
                <a:xfrm>
                  <a:off x="385529" y="1005992"/>
                  <a:ext cx="938318" cy="446703"/>
                </a:xfrm>
                <a:prstGeom prst="rect">
                  <a:avLst/>
                </a:prstGeom>
                <a:noFill/>
              </p:spPr>
              <p:txBody>
                <a:bodyPr wrap="square" rtlCol="0">
                  <a:noAutofit/>
                </a:bodyPr>
                <a:lstStyle/>
                <a:p>
                  <a:pPr>
                    <a:lnSpc>
                      <a:spcPct val="107000"/>
                    </a:lnSpc>
                    <a:spcAft>
                      <a:spcPts val="800"/>
                    </a:spcAft>
                  </a:pPr>
                  <a:r>
                    <a:rPr lang="el-GR" sz="1200" kern="1200" dirty="0">
                      <a:solidFill>
                        <a:srgbClr val="3A7C22"/>
                      </a:solidFill>
                      <a:effectLst/>
                      <a:latin typeface="Aptos" panose="020B0004020202020204" pitchFamily="34" charset="0"/>
                      <a:ea typeface="Aptos" panose="020B0004020202020204" pitchFamily="34" charset="0"/>
                      <a:cs typeface="Times New Roman" panose="02020603050405020304" pitchFamily="18" charset="0"/>
                    </a:rPr>
                    <a:t>ΕΛΑΤΟ</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4" name="TextBox 210">
                  <a:extLst>
                    <a:ext uri="{FF2B5EF4-FFF2-40B4-BE49-F238E27FC236}">
                      <a16:creationId xmlns:a16="http://schemas.microsoft.com/office/drawing/2014/main" id="{4F284F8C-33C3-10FF-76E1-904FBC036584}"/>
                    </a:ext>
                  </a:extLst>
                </p:cNvPr>
                <p:cNvSpPr txBox="1"/>
                <p:nvPr/>
              </p:nvSpPr>
              <p:spPr>
                <a:xfrm>
                  <a:off x="314439" y="1485546"/>
                  <a:ext cx="1055899" cy="446703"/>
                </a:xfrm>
                <a:prstGeom prst="rect">
                  <a:avLst/>
                </a:prstGeom>
                <a:noFill/>
              </p:spPr>
              <p:txBody>
                <a:bodyPr wrap="square" rtlCol="0">
                  <a:noAutofit/>
                </a:bodyPr>
                <a:lstStyle/>
                <a:p>
                  <a:pPr>
                    <a:lnSpc>
                      <a:spcPct val="107000"/>
                    </a:lnSpc>
                    <a:spcAft>
                      <a:spcPts val="800"/>
                    </a:spcAft>
                  </a:pPr>
                  <a:r>
                    <a:rPr lang="el-GR" sz="1200" kern="1200" dirty="0">
                      <a:solidFill>
                        <a:srgbClr val="C00000"/>
                      </a:solidFill>
                      <a:effectLst/>
                      <a:latin typeface="Aptos" panose="020B0004020202020204" pitchFamily="34" charset="0"/>
                      <a:ea typeface="Aptos" panose="020B0004020202020204" pitchFamily="34" charset="0"/>
                      <a:cs typeface="Times New Roman" panose="02020603050405020304" pitchFamily="18" charset="0"/>
                    </a:rPr>
                    <a:t>ΠΙΠΕΡΙΑ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5" name="TextBox 211">
                  <a:extLst>
                    <a:ext uri="{FF2B5EF4-FFF2-40B4-BE49-F238E27FC236}">
                      <a16:creationId xmlns:a16="http://schemas.microsoft.com/office/drawing/2014/main" id="{6EFC6A07-B4E3-4ABD-AC08-C97252760709}"/>
                    </a:ext>
                  </a:extLst>
                </p:cNvPr>
                <p:cNvSpPr txBox="1"/>
                <p:nvPr/>
              </p:nvSpPr>
              <p:spPr>
                <a:xfrm>
                  <a:off x="270420" y="1961651"/>
                  <a:ext cx="1527386" cy="446703"/>
                </a:xfrm>
                <a:prstGeom prst="rect">
                  <a:avLst/>
                </a:prstGeom>
                <a:noFill/>
              </p:spPr>
              <p:txBody>
                <a:bodyPr wrap="square" rtlCol="0">
                  <a:noAutofit/>
                </a:bodyPr>
                <a:lstStyle/>
                <a:p>
                  <a:pPr>
                    <a:lnSpc>
                      <a:spcPct val="107000"/>
                    </a:lnSpc>
                    <a:spcAft>
                      <a:spcPts val="800"/>
                    </a:spcAft>
                  </a:pPr>
                  <a:r>
                    <a:rPr lang="el-GR" sz="1200" kern="1200" dirty="0">
                      <a:solidFill>
                        <a:srgbClr val="FFC000"/>
                      </a:solidFill>
                      <a:effectLst/>
                      <a:latin typeface="Aptos" panose="020B0004020202020204" pitchFamily="34" charset="0"/>
                      <a:ea typeface="Aptos" panose="020B0004020202020204" pitchFamily="34" charset="0"/>
                      <a:cs typeface="Times New Roman" panose="02020603050405020304" pitchFamily="18" charset="0"/>
                    </a:rPr>
                    <a:t>ΛΥΒΙΣΚΟΣ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6" name="TextBox 212">
                  <a:extLst>
                    <a:ext uri="{FF2B5EF4-FFF2-40B4-BE49-F238E27FC236}">
                      <a16:creationId xmlns:a16="http://schemas.microsoft.com/office/drawing/2014/main" id="{CAC5C648-1142-9A65-48D9-C8C46FAD82D8}"/>
                    </a:ext>
                  </a:extLst>
                </p:cNvPr>
                <p:cNvSpPr txBox="1"/>
                <p:nvPr/>
              </p:nvSpPr>
              <p:spPr>
                <a:xfrm>
                  <a:off x="321500" y="2425600"/>
                  <a:ext cx="1002347" cy="446703"/>
                </a:xfrm>
                <a:prstGeom prst="rect">
                  <a:avLst/>
                </a:prstGeom>
                <a:noFill/>
              </p:spPr>
              <p:txBody>
                <a:bodyPr wrap="square" rtlCol="0">
                  <a:noAutofit/>
                </a:bodyPr>
                <a:lstStyle/>
                <a:p>
                  <a:pPr>
                    <a:lnSpc>
                      <a:spcPct val="107000"/>
                    </a:lnSpc>
                    <a:spcAft>
                      <a:spcPts val="800"/>
                    </a:spcAft>
                  </a:pPr>
                  <a:r>
                    <a:rPr lang="el-GR" sz="1200" kern="1200" dirty="0">
                      <a:solidFill>
                        <a:srgbClr val="0F9ED5"/>
                      </a:solidFill>
                      <a:effectLst/>
                      <a:latin typeface="Aptos" panose="020B0004020202020204" pitchFamily="34" charset="0"/>
                      <a:ea typeface="Aptos" panose="020B0004020202020204" pitchFamily="34" charset="0"/>
                      <a:cs typeface="Times New Roman" panose="02020603050405020304" pitchFamily="18" charset="0"/>
                    </a:rPr>
                    <a:t>ΤΟΥΛΙΠΑ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7" name="TextBox 215">
                  <a:extLst>
                    <a:ext uri="{FF2B5EF4-FFF2-40B4-BE49-F238E27FC236}">
                      <a16:creationId xmlns:a16="http://schemas.microsoft.com/office/drawing/2014/main" id="{BF824301-5A9A-ACDE-E3C4-309382CEBB5C}"/>
                    </a:ext>
                  </a:extLst>
                </p:cNvPr>
                <p:cNvSpPr txBox="1"/>
                <p:nvPr/>
              </p:nvSpPr>
              <p:spPr>
                <a:xfrm>
                  <a:off x="1451142" y="430946"/>
                  <a:ext cx="2748596"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ΚΑΘΕ ΚΑΤΕΥΘΥΝΣΗ (ΚΑΙ ΔΙΑΓΩΝΙΑ) ΚΑΤΑ ΕΝΑ ΒΗΜΑ </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8" name="TextBox 216">
                  <a:extLst>
                    <a:ext uri="{FF2B5EF4-FFF2-40B4-BE49-F238E27FC236}">
                      <a16:creationId xmlns:a16="http://schemas.microsoft.com/office/drawing/2014/main" id="{1FF025A1-F9AE-CACB-4609-B0444A1E9160}"/>
                    </a:ext>
                  </a:extLst>
                </p:cNvPr>
                <p:cNvSpPr txBox="1"/>
                <p:nvPr/>
              </p:nvSpPr>
              <p:spPr>
                <a:xfrm>
                  <a:off x="1450462" y="1001032"/>
                  <a:ext cx="2889460"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ΤΑ ΔΕΞΙΑ Ή ΑΡΙΣΤΕΡΑ ΚΑΤΑ ΤΡΙΑ ΒΗΜΑΤΑ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9" name="TextBox 217">
                  <a:extLst>
                    <a:ext uri="{FF2B5EF4-FFF2-40B4-BE49-F238E27FC236}">
                      <a16:creationId xmlns:a16="http://schemas.microsoft.com/office/drawing/2014/main" id="{9AA15B3E-79B3-508B-F610-DC30AA637DD7}"/>
                    </a:ext>
                  </a:extLst>
                </p:cNvPr>
                <p:cNvSpPr txBox="1"/>
                <p:nvPr/>
              </p:nvSpPr>
              <p:spPr>
                <a:xfrm>
                  <a:off x="1434728" y="1445655"/>
                  <a:ext cx="2877467"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ΤΑ ΚΑΤΩ Ή ΠΑΝΩ ΚΑΤΑ ΔΥΟ ΒΗΜΑΤΑ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0" name="TextBox 218">
                  <a:extLst>
                    <a:ext uri="{FF2B5EF4-FFF2-40B4-BE49-F238E27FC236}">
                      <a16:creationId xmlns:a16="http://schemas.microsoft.com/office/drawing/2014/main" id="{0226E07E-8A48-8A8F-9968-CD95BC85183A}"/>
                    </a:ext>
                  </a:extLst>
                </p:cNvPr>
                <p:cNvSpPr txBox="1"/>
                <p:nvPr/>
              </p:nvSpPr>
              <p:spPr>
                <a:xfrm>
                  <a:off x="1504162" y="2008267"/>
                  <a:ext cx="2782057" cy="341057"/>
                </a:xfrm>
                <a:prstGeom prst="rect">
                  <a:avLst/>
                </a:prstGeom>
                <a:noFill/>
              </p:spPr>
              <p:txBody>
                <a:bodyPr wrap="square" rtlCol="0">
                  <a:noAutofit/>
                </a:bodyPr>
                <a:lstStyle/>
                <a:p>
                  <a:pPr algn="ct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ΠΡΟΕΚΤΥΝΕΤΑΙ ΔΙΑΓΩΝΙΑ ΕΝΑ ΒΗΜΑ</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1" name="TextBox 220">
                  <a:extLst>
                    <a:ext uri="{FF2B5EF4-FFF2-40B4-BE49-F238E27FC236}">
                      <a16:creationId xmlns:a16="http://schemas.microsoft.com/office/drawing/2014/main" id="{E34B4363-6DAC-DCC0-5C51-AEE0DDC76B45}"/>
                    </a:ext>
                  </a:extLst>
                </p:cNvPr>
                <p:cNvSpPr txBox="1"/>
                <p:nvPr/>
              </p:nvSpPr>
              <p:spPr>
                <a:xfrm>
                  <a:off x="1861620" y="2450366"/>
                  <a:ext cx="2147304" cy="341057"/>
                </a:xfrm>
                <a:prstGeom prst="rect">
                  <a:avLst/>
                </a:prstGeom>
                <a:noFill/>
              </p:spPr>
              <p:txBody>
                <a:bodyPr wrap="square" rtlCol="0">
                  <a:noAutofit/>
                </a:bodyPr>
                <a:lstStyle/>
                <a:p>
                  <a:pPr algn="ct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ΠΡΟΕΚΤΑΣΗ ΠΥΡΑΜΙΔΑΣ</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sp>
            <p:nvSpPr>
              <p:cNvPr id="16" name="TextBox 224">
                <a:extLst>
                  <a:ext uri="{FF2B5EF4-FFF2-40B4-BE49-F238E27FC236}">
                    <a16:creationId xmlns:a16="http://schemas.microsoft.com/office/drawing/2014/main" id="{1AA6DE0A-0AA3-7483-517E-3E3DECC758E2}"/>
                  </a:ext>
                </a:extLst>
              </p:cNvPr>
              <p:cNvSpPr txBox="1"/>
              <p:nvPr/>
            </p:nvSpPr>
            <p:spPr>
              <a:xfrm>
                <a:off x="4655782" y="566899"/>
                <a:ext cx="2032170" cy="817961"/>
              </a:xfrm>
              <a:prstGeom prst="rect">
                <a:avLst/>
              </a:prstGeom>
              <a:noFill/>
            </p:spPr>
            <p:txBody>
              <a:bodyPr wrap="square" rtlCol="0">
                <a:noAutofit/>
              </a:bodyPr>
              <a:lstStyle/>
              <a:p>
                <a:pPr marL="144000" algn="ctr">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6$ ΚΑΙ 1$  ΚΑΘΕ ΦΟΡΑ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a:p>
                <a:pPr marL="144000" algn="ctr">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 ΠΟΥ ΘΑ ΠΡΟΕΚΤΥΝΕΤΑΙ</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7" name="TextBox 226">
                <a:extLst>
                  <a:ext uri="{FF2B5EF4-FFF2-40B4-BE49-F238E27FC236}">
                    <a16:creationId xmlns:a16="http://schemas.microsoft.com/office/drawing/2014/main" id="{EFAD57FA-BD3C-B9DD-199A-8424C9BECC91}"/>
                  </a:ext>
                </a:extLst>
              </p:cNvPr>
              <p:cNvSpPr txBox="1"/>
              <p:nvPr/>
            </p:nvSpPr>
            <p:spPr>
              <a:xfrm>
                <a:off x="5613982" y="1961498"/>
                <a:ext cx="516504"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2$</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8" name="TextBox 227">
                <a:extLst>
                  <a:ext uri="{FF2B5EF4-FFF2-40B4-BE49-F238E27FC236}">
                    <a16:creationId xmlns:a16="http://schemas.microsoft.com/office/drawing/2014/main" id="{924CE70F-1CFC-81FE-1306-0C56AFA795E3}"/>
                  </a:ext>
                </a:extLst>
              </p:cNvPr>
              <p:cNvSpPr txBox="1"/>
              <p:nvPr/>
            </p:nvSpPr>
            <p:spPr>
              <a:xfrm>
                <a:off x="5613982" y="2561973"/>
                <a:ext cx="578865"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3$</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9" name="TextBox 228">
                <a:extLst>
                  <a:ext uri="{FF2B5EF4-FFF2-40B4-BE49-F238E27FC236}">
                    <a16:creationId xmlns:a16="http://schemas.microsoft.com/office/drawing/2014/main" id="{4778DC9D-5780-4940-6D66-3C163248FCE3}"/>
                  </a:ext>
                </a:extLst>
              </p:cNvPr>
              <p:cNvSpPr txBox="1"/>
              <p:nvPr/>
            </p:nvSpPr>
            <p:spPr>
              <a:xfrm>
                <a:off x="5620073" y="3173161"/>
                <a:ext cx="763110"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4$</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sp>
          <p:nvSpPr>
            <p:cNvPr id="12" name="TextBox 235">
              <a:extLst>
                <a:ext uri="{FF2B5EF4-FFF2-40B4-BE49-F238E27FC236}">
                  <a16:creationId xmlns:a16="http://schemas.microsoft.com/office/drawing/2014/main" id="{4428EC5D-0AB8-85F7-B6FC-ED0DFB2BD0FD}"/>
                </a:ext>
              </a:extLst>
            </p:cNvPr>
            <p:cNvSpPr txBox="1"/>
            <p:nvPr/>
          </p:nvSpPr>
          <p:spPr>
            <a:xfrm>
              <a:off x="116369" y="3196895"/>
              <a:ext cx="1662911" cy="795019"/>
            </a:xfrm>
            <a:prstGeom prst="rect">
              <a:avLst/>
            </a:prstGeom>
            <a:noFill/>
          </p:spPr>
          <p:txBody>
            <a:bodyPr wrap="square" rtlCol="0">
              <a:noAutofit/>
            </a:bodyPr>
            <a:lstStyle/>
            <a:p>
              <a:pPr>
                <a:lnSpc>
                  <a:spcPct val="107000"/>
                </a:lnSpc>
                <a:spcAft>
                  <a:spcPts val="800"/>
                </a:spcAft>
              </a:pPr>
              <a:r>
                <a:rPr lang="el-GR" sz="1200" kern="1200" dirty="0">
                  <a:solidFill>
                    <a:srgbClr val="0D0D0D"/>
                  </a:solidFill>
                  <a:effectLst/>
                  <a:latin typeface="Aptos" panose="020B0004020202020204" pitchFamily="34" charset="0"/>
                  <a:ea typeface="Aptos" panose="020B0004020202020204" pitchFamily="34" charset="0"/>
                  <a:cs typeface="Times New Roman" panose="02020603050405020304" pitchFamily="18" charset="0"/>
                </a:rPr>
                <a:t>ΠΥΡΑΚΥΝΘΟΣ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3" name="TextBox 236">
              <a:extLst>
                <a:ext uri="{FF2B5EF4-FFF2-40B4-BE49-F238E27FC236}">
                  <a16:creationId xmlns:a16="http://schemas.microsoft.com/office/drawing/2014/main" id="{F5D67CE0-92D2-A56B-D1EB-8407922F3451}"/>
                </a:ext>
              </a:extLst>
            </p:cNvPr>
            <p:cNvSpPr txBox="1"/>
            <p:nvPr/>
          </p:nvSpPr>
          <p:spPr>
            <a:xfrm>
              <a:off x="2280618" y="3248056"/>
              <a:ext cx="1940019" cy="333132"/>
            </a:xfrm>
            <a:prstGeom prst="rect">
              <a:avLst/>
            </a:prstGeom>
            <a:noFill/>
          </p:spPr>
          <p:txBody>
            <a:bodyPr wrap="square" rtlCol="0">
              <a:noAutofit/>
            </a:bodyPr>
            <a:lstStyle/>
            <a:p>
              <a:pPr>
                <a:lnSpc>
                  <a:spcPct val="107000"/>
                </a:lnSpc>
                <a:spcAft>
                  <a:spcPts val="800"/>
                </a:spcAft>
              </a:pPr>
              <a:r>
                <a:rPr lang="el-GR" sz="1050" kern="1200" dirty="0">
                  <a:effectLst/>
                  <a:latin typeface="Aptos" panose="020B0004020202020204" pitchFamily="34" charset="0"/>
                  <a:ea typeface="Aptos" panose="020B0004020202020204" pitchFamily="34" charset="0"/>
                  <a:cs typeface="Times New Roman" panose="02020603050405020304" pitchFamily="18" charset="0"/>
                </a:rPr>
                <a:t>ΔΕΝ</a:t>
              </a:r>
              <a:r>
                <a:rPr lang="el-GR" sz="1050" kern="12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l-GR" sz="1050" kern="1200" dirty="0">
                  <a:effectLst/>
                  <a:latin typeface="Aptos" panose="020B0004020202020204" pitchFamily="34" charset="0"/>
                  <a:ea typeface="Aptos" panose="020B0004020202020204" pitchFamily="34" charset="0"/>
                  <a:cs typeface="Times New Roman" panose="02020603050405020304" pitchFamily="18" charset="0"/>
                </a:rPr>
                <a:t>ΠΡΟΕΚΤΥΝΕΤΑΙ</a:t>
              </a:r>
              <a:endParaRPr lang="el-GR" sz="105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4" name="TextBox 237">
              <a:extLst>
                <a:ext uri="{FF2B5EF4-FFF2-40B4-BE49-F238E27FC236}">
                  <a16:creationId xmlns:a16="http://schemas.microsoft.com/office/drawing/2014/main" id="{012EF37E-9D55-7743-2C53-494316FFFEB6}"/>
                </a:ext>
              </a:extLst>
            </p:cNvPr>
            <p:cNvSpPr txBox="1"/>
            <p:nvPr/>
          </p:nvSpPr>
          <p:spPr>
            <a:xfrm>
              <a:off x="5217372" y="3269397"/>
              <a:ext cx="561340" cy="37719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0,5$</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grpSp>
        <p:nvGrpSpPr>
          <p:cNvPr id="42" name="Group 41">
            <a:extLst>
              <a:ext uri="{FF2B5EF4-FFF2-40B4-BE49-F238E27FC236}">
                <a16:creationId xmlns:a16="http://schemas.microsoft.com/office/drawing/2014/main" id="{6B671138-4291-6CD1-E2D4-D2F4AFC0C178}"/>
              </a:ext>
            </a:extLst>
          </p:cNvPr>
          <p:cNvGrpSpPr/>
          <p:nvPr/>
        </p:nvGrpSpPr>
        <p:grpSpPr>
          <a:xfrm>
            <a:off x="933683" y="5149235"/>
            <a:ext cx="4872551" cy="1153796"/>
            <a:chOff x="0" y="0"/>
            <a:chExt cx="5282966" cy="1154184"/>
          </a:xfrm>
        </p:grpSpPr>
        <p:sp>
          <p:nvSpPr>
            <p:cNvPr id="43" name="Rectangle 42">
              <a:extLst>
                <a:ext uri="{FF2B5EF4-FFF2-40B4-BE49-F238E27FC236}">
                  <a16:creationId xmlns:a16="http://schemas.microsoft.com/office/drawing/2014/main" id="{0664A4E5-A900-3031-57B9-C7C454FFDB8E}"/>
                </a:ext>
              </a:extLst>
            </p:cNvPr>
            <p:cNvSpPr/>
            <p:nvPr/>
          </p:nvSpPr>
          <p:spPr>
            <a:xfrm>
              <a:off x="1656825"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4" name="Rectangle 43">
              <a:extLst>
                <a:ext uri="{FF2B5EF4-FFF2-40B4-BE49-F238E27FC236}">
                  <a16:creationId xmlns:a16="http://schemas.microsoft.com/office/drawing/2014/main" id="{F67CA88C-8B1A-5D91-AB74-1E7CE7192C56}"/>
                </a:ext>
              </a:extLst>
            </p:cNvPr>
            <p:cNvSpPr/>
            <p:nvPr/>
          </p:nvSpPr>
          <p:spPr>
            <a:xfrm>
              <a:off x="1230384"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5" name="Rectangle 44">
              <a:extLst>
                <a:ext uri="{FF2B5EF4-FFF2-40B4-BE49-F238E27FC236}">
                  <a16:creationId xmlns:a16="http://schemas.microsoft.com/office/drawing/2014/main" id="{D4F0E743-561D-F214-A4BE-12909A92F8B8}"/>
                </a:ext>
              </a:extLst>
            </p:cNvPr>
            <p:cNvSpPr/>
            <p:nvPr/>
          </p:nvSpPr>
          <p:spPr>
            <a:xfrm>
              <a:off x="2083266"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6" name="Rectangle 45">
              <a:extLst>
                <a:ext uri="{FF2B5EF4-FFF2-40B4-BE49-F238E27FC236}">
                  <a16:creationId xmlns:a16="http://schemas.microsoft.com/office/drawing/2014/main" id="{1D8A6BAA-F268-6781-93B0-DC16913A574B}"/>
                </a:ext>
              </a:extLst>
            </p:cNvPr>
            <p:cNvSpPr/>
            <p:nvPr/>
          </p:nvSpPr>
          <p:spPr>
            <a:xfrm>
              <a:off x="1656824"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7" name="Rectangle 46">
              <a:extLst>
                <a:ext uri="{FF2B5EF4-FFF2-40B4-BE49-F238E27FC236}">
                  <a16:creationId xmlns:a16="http://schemas.microsoft.com/office/drawing/2014/main" id="{51FECCB3-0945-B029-A72F-EA288FA254D9}"/>
                </a:ext>
              </a:extLst>
            </p:cNvPr>
            <p:cNvSpPr/>
            <p:nvPr/>
          </p:nvSpPr>
          <p:spPr>
            <a:xfrm>
              <a:off x="4117593" y="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8" name="Rectangle 47">
              <a:extLst>
                <a:ext uri="{FF2B5EF4-FFF2-40B4-BE49-F238E27FC236}">
                  <a16:creationId xmlns:a16="http://schemas.microsoft.com/office/drawing/2014/main" id="{CCB9F5BB-C8D7-7127-158F-4123084AC677}"/>
                </a:ext>
              </a:extLst>
            </p:cNvPr>
            <p:cNvSpPr/>
            <p:nvPr/>
          </p:nvSpPr>
          <p:spPr>
            <a:xfrm>
              <a:off x="4532848"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9" name="Rectangle 48">
              <a:extLst>
                <a:ext uri="{FF2B5EF4-FFF2-40B4-BE49-F238E27FC236}">
                  <a16:creationId xmlns:a16="http://schemas.microsoft.com/office/drawing/2014/main" id="{44EE10BC-982F-9AD5-91E2-D78F79195547}"/>
                </a:ext>
              </a:extLst>
            </p:cNvPr>
            <p:cNvSpPr/>
            <p:nvPr/>
          </p:nvSpPr>
          <p:spPr>
            <a:xfrm>
              <a:off x="4117594" y="82212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0" name="Rectangle 49">
              <a:extLst>
                <a:ext uri="{FF2B5EF4-FFF2-40B4-BE49-F238E27FC236}">
                  <a16:creationId xmlns:a16="http://schemas.microsoft.com/office/drawing/2014/main" id="{22F13B87-1313-2BC5-2876-C3D214C91651}"/>
                </a:ext>
              </a:extLst>
            </p:cNvPr>
            <p:cNvSpPr/>
            <p:nvPr/>
          </p:nvSpPr>
          <p:spPr>
            <a:xfrm>
              <a:off x="3702340"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1" name="Rectangle 50">
              <a:extLst>
                <a:ext uri="{FF2B5EF4-FFF2-40B4-BE49-F238E27FC236}">
                  <a16:creationId xmlns:a16="http://schemas.microsoft.com/office/drawing/2014/main" id="{1186B924-AC38-CEDB-C86E-12769AA70BA0}"/>
                </a:ext>
              </a:extLst>
            </p:cNvPr>
            <p:cNvSpPr/>
            <p:nvPr/>
          </p:nvSpPr>
          <p:spPr>
            <a:xfrm>
              <a:off x="3287086"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2" name="Rectangle 51">
              <a:extLst>
                <a:ext uri="{FF2B5EF4-FFF2-40B4-BE49-F238E27FC236}">
                  <a16:creationId xmlns:a16="http://schemas.microsoft.com/office/drawing/2014/main" id="{75C29B9B-9F31-A102-EC80-82DD9A4BCB50}"/>
                </a:ext>
              </a:extLst>
            </p:cNvPr>
            <p:cNvSpPr/>
            <p:nvPr/>
          </p:nvSpPr>
          <p:spPr>
            <a:xfrm>
              <a:off x="4947407" y="827014"/>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3" name="Rectangle 52">
              <a:extLst>
                <a:ext uri="{FF2B5EF4-FFF2-40B4-BE49-F238E27FC236}">
                  <a16:creationId xmlns:a16="http://schemas.microsoft.com/office/drawing/2014/main" id="{56615723-7860-6CC4-3157-14BF44935840}"/>
                </a:ext>
              </a:extLst>
            </p:cNvPr>
            <p:cNvSpPr/>
            <p:nvPr/>
          </p:nvSpPr>
          <p:spPr>
            <a:xfrm>
              <a:off x="0"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4" name="Rectangle 53">
              <a:extLst>
                <a:ext uri="{FF2B5EF4-FFF2-40B4-BE49-F238E27FC236}">
                  <a16:creationId xmlns:a16="http://schemas.microsoft.com/office/drawing/2014/main" id="{7BA81A10-A42E-9EEF-5D0B-93EB91539BCA}"/>
                </a:ext>
              </a:extLst>
            </p:cNvPr>
            <p:cNvSpPr/>
            <p:nvPr/>
          </p:nvSpPr>
          <p:spPr>
            <a:xfrm>
              <a:off x="4532848" y="41385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5" name="Rectangle 54">
              <a:extLst>
                <a:ext uri="{FF2B5EF4-FFF2-40B4-BE49-F238E27FC236}">
                  <a16:creationId xmlns:a16="http://schemas.microsoft.com/office/drawing/2014/main" id="{F2F5BC93-5EDF-BF19-A671-61A143D8C8D6}"/>
                </a:ext>
              </a:extLst>
            </p:cNvPr>
            <p:cNvSpPr/>
            <p:nvPr/>
          </p:nvSpPr>
          <p:spPr>
            <a:xfrm>
              <a:off x="4117594"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6" name="Rectangle 55">
              <a:extLst>
                <a:ext uri="{FF2B5EF4-FFF2-40B4-BE49-F238E27FC236}">
                  <a16:creationId xmlns:a16="http://schemas.microsoft.com/office/drawing/2014/main" id="{540A4B8C-9EDD-F4B8-95F1-4E7A13F628B9}"/>
                </a:ext>
              </a:extLst>
            </p:cNvPr>
            <p:cNvSpPr/>
            <p:nvPr/>
          </p:nvSpPr>
          <p:spPr>
            <a:xfrm>
              <a:off x="3705137"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cxnSp>
          <p:nvCxnSpPr>
            <p:cNvPr id="57" name="Straight Arrow Connector 56">
              <a:extLst>
                <a:ext uri="{FF2B5EF4-FFF2-40B4-BE49-F238E27FC236}">
                  <a16:creationId xmlns:a16="http://schemas.microsoft.com/office/drawing/2014/main" id="{17B56E67-D6B0-ECFC-CEAF-F3E7F75B0E2C}"/>
                </a:ext>
              </a:extLst>
            </p:cNvPr>
            <p:cNvCxnSpPr/>
            <p:nvPr/>
          </p:nvCxnSpPr>
          <p:spPr>
            <a:xfrm>
              <a:off x="541089" y="981511"/>
              <a:ext cx="497749" cy="0"/>
            </a:xfrm>
            <a:prstGeom prst="straightConnector1">
              <a:avLst/>
            </a:prstGeom>
            <a:noFill/>
            <a:ln w="12700" cap="flat" cmpd="sng" algn="ctr">
              <a:solidFill>
                <a:srgbClr val="C00000"/>
              </a:solidFill>
              <a:prstDash val="solid"/>
              <a:miter lim="800000"/>
              <a:tailEnd type="triangle"/>
            </a:ln>
            <a:effectLst/>
          </p:spPr>
        </p:cxnSp>
        <p:cxnSp>
          <p:nvCxnSpPr>
            <p:cNvPr id="58" name="Straight Arrow Connector 57">
              <a:extLst>
                <a:ext uri="{FF2B5EF4-FFF2-40B4-BE49-F238E27FC236}">
                  <a16:creationId xmlns:a16="http://schemas.microsoft.com/office/drawing/2014/main" id="{8D3258CF-D1FF-A2D7-67B6-A3A4284A0B8A}"/>
                </a:ext>
              </a:extLst>
            </p:cNvPr>
            <p:cNvCxnSpPr/>
            <p:nvPr/>
          </p:nvCxnSpPr>
          <p:spPr>
            <a:xfrm>
              <a:off x="2614568" y="981511"/>
              <a:ext cx="497749" cy="0"/>
            </a:xfrm>
            <a:prstGeom prst="straightConnector1">
              <a:avLst/>
            </a:prstGeom>
            <a:noFill/>
            <a:ln w="12700" cap="flat" cmpd="sng" algn="ctr">
              <a:solidFill>
                <a:srgbClr val="C00000"/>
              </a:solidFill>
              <a:prstDash val="solid"/>
              <a:miter lim="800000"/>
              <a:tailEnd type="triangle"/>
            </a:ln>
            <a:effectLst/>
          </p:spPr>
        </p:cxnSp>
      </p:grpSp>
      <p:sp>
        <p:nvSpPr>
          <p:cNvPr id="59" name="TextBox 58">
            <a:extLst>
              <a:ext uri="{FF2B5EF4-FFF2-40B4-BE49-F238E27FC236}">
                <a16:creationId xmlns:a16="http://schemas.microsoft.com/office/drawing/2014/main" id="{6B1FD862-FF34-1849-FC56-0FE8D3D74A57}"/>
              </a:ext>
            </a:extLst>
          </p:cNvPr>
          <p:cNvSpPr txBox="1"/>
          <p:nvPr/>
        </p:nvSpPr>
        <p:spPr>
          <a:xfrm>
            <a:off x="820771" y="5188115"/>
            <a:ext cx="2411599" cy="267253"/>
          </a:xfrm>
          <a:prstGeom prst="rect">
            <a:avLst/>
          </a:prstGeom>
          <a:noFill/>
        </p:spPr>
        <p:txBody>
          <a:bodyPr wrap="square" rtlCol="0">
            <a:spAutoFit/>
          </a:bodyPr>
          <a:lstStyle/>
          <a:p>
            <a:pPr>
              <a:lnSpc>
                <a:spcPct val="107000"/>
              </a:lnSpc>
              <a:spcAft>
                <a:spcPts val="800"/>
              </a:spcAft>
            </a:pPr>
            <a:r>
              <a:rPr lang="el-GR" sz="1100" kern="100" dirty="0">
                <a:effectLst/>
                <a:latin typeface="Aptos" panose="020B0004020202020204" pitchFamily="34" charset="0"/>
                <a:ea typeface="Aptos" panose="020B0004020202020204" pitchFamily="34" charset="0"/>
                <a:cs typeface="Times New Roman" panose="02020603050405020304" pitchFamily="18" charset="0"/>
              </a:rPr>
              <a:t>Διευκρινιση: Προεκταση πυραμιδας</a:t>
            </a:r>
          </a:p>
        </p:txBody>
      </p:sp>
      <p:grpSp>
        <p:nvGrpSpPr>
          <p:cNvPr id="60" name="Group 59">
            <a:extLst>
              <a:ext uri="{FF2B5EF4-FFF2-40B4-BE49-F238E27FC236}">
                <a16:creationId xmlns:a16="http://schemas.microsoft.com/office/drawing/2014/main" id="{15C21484-B729-0681-E221-78E2D6FDBE6B}"/>
              </a:ext>
            </a:extLst>
          </p:cNvPr>
          <p:cNvGrpSpPr/>
          <p:nvPr/>
        </p:nvGrpSpPr>
        <p:grpSpPr>
          <a:xfrm>
            <a:off x="6400371" y="2247463"/>
            <a:ext cx="4953340" cy="2693052"/>
            <a:chOff x="0" y="0"/>
            <a:chExt cx="5217952" cy="3348606"/>
          </a:xfrm>
        </p:grpSpPr>
        <p:sp>
          <p:nvSpPr>
            <p:cNvPr id="61" name="Rectangle 60">
              <a:extLst>
                <a:ext uri="{FF2B5EF4-FFF2-40B4-BE49-F238E27FC236}">
                  <a16:creationId xmlns:a16="http://schemas.microsoft.com/office/drawing/2014/main" id="{6EEFE6C0-3AA3-E12E-C27B-8FA1324F752A}"/>
                </a:ext>
              </a:extLst>
            </p:cNvPr>
            <p:cNvSpPr/>
            <p:nvPr/>
          </p:nvSpPr>
          <p:spPr>
            <a:xfrm>
              <a:off x="0" y="8390"/>
              <a:ext cx="5217952" cy="3340216"/>
            </a:xfrm>
            <a:prstGeom prst="rect">
              <a:avLst/>
            </a:prstGeom>
            <a:noFill/>
            <a:ln w="12700" cap="flat" cmpd="sng" algn="ctr">
              <a:solidFill>
                <a:schemeClr val="tx1"/>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Text" lastClr="000000"/>
                </a:solidFill>
                <a:effectLst/>
                <a:uLnTx/>
                <a:uFillTx/>
              </a:endParaRPr>
            </a:p>
          </p:txBody>
        </p:sp>
        <p:cxnSp>
          <p:nvCxnSpPr>
            <p:cNvPr id="62" name="Straight Connector 61">
              <a:extLst>
                <a:ext uri="{FF2B5EF4-FFF2-40B4-BE49-F238E27FC236}">
                  <a16:creationId xmlns:a16="http://schemas.microsoft.com/office/drawing/2014/main" id="{D3CEF31E-C259-79FA-0F91-55C04CC84C6C}"/>
                </a:ext>
              </a:extLst>
            </p:cNvPr>
            <p:cNvCxnSpPr>
              <a:cxnSpLocks/>
            </p:cNvCxnSpPr>
            <p:nvPr/>
          </p:nvCxnSpPr>
          <p:spPr>
            <a:xfrm flipV="1">
              <a:off x="562062" y="8389"/>
              <a:ext cx="0" cy="3340217"/>
            </a:xfrm>
            <a:prstGeom prst="line">
              <a:avLst/>
            </a:prstGeom>
            <a:noFill/>
            <a:ln w="12700" cap="flat" cmpd="sng" algn="ctr">
              <a:solidFill>
                <a:schemeClr val="tx1"/>
              </a:solidFill>
              <a:prstDash val="solid"/>
              <a:miter lim="800000"/>
            </a:ln>
            <a:effectLst/>
          </p:spPr>
        </p:cxnSp>
        <p:cxnSp>
          <p:nvCxnSpPr>
            <p:cNvPr id="63" name="Straight Connector 62">
              <a:extLst>
                <a:ext uri="{FF2B5EF4-FFF2-40B4-BE49-F238E27FC236}">
                  <a16:creationId xmlns:a16="http://schemas.microsoft.com/office/drawing/2014/main" id="{59121EE8-E384-5612-ACB2-3AD49BC83BD0}"/>
                </a:ext>
              </a:extLst>
            </p:cNvPr>
            <p:cNvCxnSpPr>
              <a:cxnSpLocks/>
            </p:cNvCxnSpPr>
            <p:nvPr/>
          </p:nvCxnSpPr>
          <p:spPr>
            <a:xfrm flipV="1">
              <a:off x="1125522" y="0"/>
              <a:ext cx="0" cy="3348606"/>
            </a:xfrm>
            <a:prstGeom prst="line">
              <a:avLst/>
            </a:prstGeom>
            <a:noFill/>
            <a:ln w="12700" cap="flat" cmpd="sng" algn="ctr">
              <a:solidFill>
                <a:schemeClr val="tx1"/>
              </a:solidFill>
              <a:prstDash val="solid"/>
              <a:miter lim="800000"/>
            </a:ln>
            <a:effectLst/>
          </p:spPr>
        </p:cxnSp>
        <p:cxnSp>
          <p:nvCxnSpPr>
            <p:cNvPr id="64" name="Straight Connector 63">
              <a:extLst>
                <a:ext uri="{FF2B5EF4-FFF2-40B4-BE49-F238E27FC236}">
                  <a16:creationId xmlns:a16="http://schemas.microsoft.com/office/drawing/2014/main" id="{80364203-D211-EFE6-CCA2-5F031192C37D}"/>
                </a:ext>
              </a:extLst>
            </p:cNvPr>
            <p:cNvCxnSpPr>
              <a:cxnSpLocks/>
            </p:cNvCxnSpPr>
            <p:nvPr/>
          </p:nvCxnSpPr>
          <p:spPr>
            <a:xfrm flipV="1">
              <a:off x="1714150" y="8389"/>
              <a:ext cx="0" cy="3340217"/>
            </a:xfrm>
            <a:prstGeom prst="line">
              <a:avLst/>
            </a:prstGeom>
            <a:noFill/>
            <a:ln w="12700" cap="flat" cmpd="sng" algn="ctr">
              <a:solidFill>
                <a:schemeClr val="tx1"/>
              </a:solidFill>
              <a:prstDash val="solid"/>
              <a:miter lim="800000"/>
            </a:ln>
            <a:effectLst/>
          </p:spPr>
        </p:cxnSp>
        <p:cxnSp>
          <p:nvCxnSpPr>
            <p:cNvPr id="65" name="Straight Connector 64">
              <a:extLst>
                <a:ext uri="{FF2B5EF4-FFF2-40B4-BE49-F238E27FC236}">
                  <a16:creationId xmlns:a16="http://schemas.microsoft.com/office/drawing/2014/main" id="{D2831107-2DA5-1BBF-2004-3D05EC42A3AB}"/>
                </a:ext>
              </a:extLst>
            </p:cNvPr>
            <p:cNvCxnSpPr>
              <a:cxnSpLocks/>
            </p:cNvCxnSpPr>
            <p:nvPr/>
          </p:nvCxnSpPr>
          <p:spPr>
            <a:xfrm flipV="1">
              <a:off x="2283204" y="0"/>
              <a:ext cx="0" cy="3348606"/>
            </a:xfrm>
            <a:prstGeom prst="line">
              <a:avLst/>
            </a:prstGeom>
            <a:noFill/>
            <a:ln w="12700" cap="flat" cmpd="sng" algn="ctr">
              <a:solidFill>
                <a:schemeClr val="tx1"/>
              </a:solidFill>
              <a:prstDash val="solid"/>
              <a:miter lim="800000"/>
            </a:ln>
            <a:effectLst/>
          </p:spPr>
        </p:cxnSp>
        <p:cxnSp>
          <p:nvCxnSpPr>
            <p:cNvPr id="66" name="Straight Connector 65">
              <a:extLst>
                <a:ext uri="{FF2B5EF4-FFF2-40B4-BE49-F238E27FC236}">
                  <a16:creationId xmlns:a16="http://schemas.microsoft.com/office/drawing/2014/main" id="{F4404DA4-5C1E-989E-D614-AC779424F5B9}"/>
                </a:ext>
              </a:extLst>
            </p:cNvPr>
            <p:cNvCxnSpPr>
              <a:cxnSpLocks/>
            </p:cNvCxnSpPr>
            <p:nvPr/>
          </p:nvCxnSpPr>
          <p:spPr>
            <a:xfrm flipV="1">
              <a:off x="2874627" y="8389"/>
              <a:ext cx="0" cy="3340217"/>
            </a:xfrm>
            <a:prstGeom prst="line">
              <a:avLst/>
            </a:prstGeom>
            <a:noFill/>
            <a:ln w="12700" cap="flat" cmpd="sng" algn="ctr">
              <a:solidFill>
                <a:schemeClr val="tx1"/>
              </a:solidFill>
              <a:prstDash val="solid"/>
              <a:miter lim="800000"/>
            </a:ln>
            <a:effectLst/>
          </p:spPr>
        </p:cxnSp>
        <p:cxnSp>
          <p:nvCxnSpPr>
            <p:cNvPr id="67" name="Straight Connector 66">
              <a:extLst>
                <a:ext uri="{FF2B5EF4-FFF2-40B4-BE49-F238E27FC236}">
                  <a16:creationId xmlns:a16="http://schemas.microsoft.com/office/drawing/2014/main" id="{BB0A37BC-8393-DA32-1EFC-60D6ECFE9A84}"/>
                </a:ext>
              </a:extLst>
            </p:cNvPr>
            <p:cNvCxnSpPr>
              <a:cxnSpLocks/>
            </p:cNvCxnSpPr>
            <p:nvPr/>
          </p:nvCxnSpPr>
          <p:spPr>
            <a:xfrm flipV="1">
              <a:off x="3414318" y="8389"/>
              <a:ext cx="0" cy="3340217"/>
            </a:xfrm>
            <a:prstGeom prst="line">
              <a:avLst/>
            </a:prstGeom>
            <a:noFill/>
            <a:ln w="12700" cap="flat" cmpd="sng" algn="ctr">
              <a:solidFill>
                <a:schemeClr val="tx1"/>
              </a:solidFill>
              <a:prstDash val="solid"/>
              <a:miter lim="800000"/>
            </a:ln>
            <a:effectLst/>
          </p:spPr>
        </p:cxnSp>
        <p:cxnSp>
          <p:nvCxnSpPr>
            <p:cNvPr id="68" name="Straight Connector 67">
              <a:extLst>
                <a:ext uri="{FF2B5EF4-FFF2-40B4-BE49-F238E27FC236}">
                  <a16:creationId xmlns:a16="http://schemas.microsoft.com/office/drawing/2014/main" id="{6D95CB4C-43B0-2CA2-765F-36AB561EA95D}"/>
                </a:ext>
              </a:extLst>
            </p:cNvPr>
            <p:cNvCxnSpPr>
              <a:cxnSpLocks/>
            </p:cNvCxnSpPr>
            <p:nvPr/>
          </p:nvCxnSpPr>
          <p:spPr>
            <a:xfrm flipV="1">
              <a:off x="4009937" y="8389"/>
              <a:ext cx="0" cy="3340217"/>
            </a:xfrm>
            <a:prstGeom prst="line">
              <a:avLst/>
            </a:prstGeom>
            <a:noFill/>
            <a:ln w="12700" cap="flat" cmpd="sng" algn="ctr">
              <a:solidFill>
                <a:schemeClr val="tx1"/>
              </a:solidFill>
              <a:prstDash val="solid"/>
              <a:miter lim="800000"/>
            </a:ln>
            <a:effectLst/>
          </p:spPr>
        </p:cxnSp>
        <p:cxnSp>
          <p:nvCxnSpPr>
            <p:cNvPr id="69" name="Straight Connector 68">
              <a:extLst>
                <a:ext uri="{FF2B5EF4-FFF2-40B4-BE49-F238E27FC236}">
                  <a16:creationId xmlns:a16="http://schemas.microsoft.com/office/drawing/2014/main" id="{ADE41DCF-6EF2-05EE-D60C-4511445D7345}"/>
                </a:ext>
              </a:extLst>
            </p:cNvPr>
            <p:cNvCxnSpPr>
              <a:cxnSpLocks/>
            </p:cNvCxnSpPr>
            <p:nvPr/>
          </p:nvCxnSpPr>
          <p:spPr>
            <a:xfrm flipV="1">
              <a:off x="4605555" y="0"/>
              <a:ext cx="0" cy="3348606"/>
            </a:xfrm>
            <a:prstGeom prst="line">
              <a:avLst/>
            </a:prstGeom>
            <a:noFill/>
            <a:ln w="12700" cap="flat" cmpd="sng" algn="ctr">
              <a:solidFill>
                <a:schemeClr val="tx1"/>
              </a:solidFill>
              <a:prstDash val="solid"/>
              <a:miter lim="800000"/>
            </a:ln>
            <a:effectLst/>
          </p:spPr>
        </p:cxnSp>
        <p:cxnSp>
          <p:nvCxnSpPr>
            <p:cNvPr id="70" name="Straight Connector 69">
              <a:extLst>
                <a:ext uri="{FF2B5EF4-FFF2-40B4-BE49-F238E27FC236}">
                  <a16:creationId xmlns:a16="http://schemas.microsoft.com/office/drawing/2014/main" id="{525D78FE-E2A2-63BE-F1B8-E0B0A3455C04}"/>
                </a:ext>
              </a:extLst>
            </p:cNvPr>
            <p:cNvCxnSpPr>
              <a:cxnSpLocks/>
            </p:cNvCxnSpPr>
            <p:nvPr/>
          </p:nvCxnSpPr>
          <p:spPr>
            <a:xfrm flipH="1">
              <a:off x="0" y="444617"/>
              <a:ext cx="5217952" cy="0"/>
            </a:xfrm>
            <a:prstGeom prst="line">
              <a:avLst/>
            </a:prstGeom>
            <a:noFill/>
            <a:ln w="12700" cap="flat" cmpd="sng" algn="ctr">
              <a:solidFill>
                <a:schemeClr val="tx1"/>
              </a:solidFill>
              <a:prstDash val="solid"/>
              <a:miter lim="800000"/>
            </a:ln>
            <a:effectLst/>
          </p:spPr>
        </p:cxnSp>
        <p:cxnSp>
          <p:nvCxnSpPr>
            <p:cNvPr id="71" name="Straight Connector 70">
              <a:extLst>
                <a:ext uri="{FF2B5EF4-FFF2-40B4-BE49-F238E27FC236}">
                  <a16:creationId xmlns:a16="http://schemas.microsoft.com/office/drawing/2014/main" id="{2B61B82F-1164-A8E5-C4AE-389534A623D3}"/>
                </a:ext>
              </a:extLst>
            </p:cNvPr>
            <p:cNvCxnSpPr>
              <a:cxnSpLocks/>
            </p:cNvCxnSpPr>
            <p:nvPr/>
          </p:nvCxnSpPr>
          <p:spPr>
            <a:xfrm flipH="1">
              <a:off x="0" y="915798"/>
              <a:ext cx="5217952" cy="0"/>
            </a:xfrm>
            <a:prstGeom prst="line">
              <a:avLst/>
            </a:prstGeom>
            <a:noFill/>
            <a:ln w="12700" cap="flat" cmpd="sng" algn="ctr">
              <a:solidFill>
                <a:schemeClr val="tx1"/>
              </a:solidFill>
              <a:prstDash val="solid"/>
              <a:miter lim="800000"/>
            </a:ln>
            <a:effectLst/>
          </p:spPr>
        </p:cxnSp>
        <p:cxnSp>
          <p:nvCxnSpPr>
            <p:cNvPr id="72" name="Straight Connector 71">
              <a:extLst>
                <a:ext uri="{FF2B5EF4-FFF2-40B4-BE49-F238E27FC236}">
                  <a16:creationId xmlns:a16="http://schemas.microsoft.com/office/drawing/2014/main" id="{E6607D1B-794E-FF7E-3B72-555EAF9D129F}"/>
                </a:ext>
              </a:extLst>
            </p:cNvPr>
            <p:cNvCxnSpPr>
              <a:cxnSpLocks/>
            </p:cNvCxnSpPr>
            <p:nvPr/>
          </p:nvCxnSpPr>
          <p:spPr>
            <a:xfrm flipH="1">
              <a:off x="0" y="1377193"/>
              <a:ext cx="5217952" cy="0"/>
            </a:xfrm>
            <a:prstGeom prst="line">
              <a:avLst/>
            </a:prstGeom>
            <a:noFill/>
            <a:ln w="12700" cap="flat" cmpd="sng" algn="ctr">
              <a:solidFill>
                <a:schemeClr val="tx1"/>
              </a:solidFill>
              <a:prstDash val="solid"/>
              <a:miter lim="800000"/>
            </a:ln>
            <a:effectLst/>
          </p:spPr>
        </p:cxnSp>
        <p:cxnSp>
          <p:nvCxnSpPr>
            <p:cNvPr id="73" name="Straight Connector 72">
              <a:extLst>
                <a:ext uri="{FF2B5EF4-FFF2-40B4-BE49-F238E27FC236}">
                  <a16:creationId xmlns:a16="http://schemas.microsoft.com/office/drawing/2014/main" id="{D425DCF7-6439-20D4-BC8E-6B2CACEECEFA}"/>
                </a:ext>
              </a:extLst>
            </p:cNvPr>
            <p:cNvCxnSpPr>
              <a:cxnSpLocks/>
            </p:cNvCxnSpPr>
            <p:nvPr/>
          </p:nvCxnSpPr>
          <p:spPr>
            <a:xfrm flipH="1">
              <a:off x="0" y="1872143"/>
              <a:ext cx="5217952" cy="0"/>
            </a:xfrm>
            <a:prstGeom prst="line">
              <a:avLst/>
            </a:prstGeom>
            <a:noFill/>
            <a:ln w="12700" cap="flat" cmpd="sng" algn="ctr">
              <a:solidFill>
                <a:schemeClr val="tx1"/>
              </a:solidFill>
              <a:prstDash val="solid"/>
              <a:miter lim="800000"/>
            </a:ln>
            <a:effectLst/>
          </p:spPr>
        </p:cxnSp>
        <p:cxnSp>
          <p:nvCxnSpPr>
            <p:cNvPr id="74" name="Straight Connector 73">
              <a:extLst>
                <a:ext uri="{FF2B5EF4-FFF2-40B4-BE49-F238E27FC236}">
                  <a16:creationId xmlns:a16="http://schemas.microsoft.com/office/drawing/2014/main" id="{602DC3D4-680A-150A-E910-8FEB79299B6E}"/>
                </a:ext>
              </a:extLst>
            </p:cNvPr>
            <p:cNvCxnSpPr>
              <a:cxnSpLocks/>
            </p:cNvCxnSpPr>
            <p:nvPr/>
          </p:nvCxnSpPr>
          <p:spPr>
            <a:xfrm flipH="1">
              <a:off x="0" y="2350316"/>
              <a:ext cx="5217952" cy="0"/>
            </a:xfrm>
            <a:prstGeom prst="line">
              <a:avLst/>
            </a:prstGeom>
            <a:noFill/>
            <a:ln w="12700" cap="flat" cmpd="sng" algn="ctr">
              <a:solidFill>
                <a:schemeClr val="tx1"/>
              </a:solidFill>
              <a:prstDash val="solid"/>
              <a:miter lim="800000"/>
            </a:ln>
            <a:effectLst/>
          </p:spPr>
        </p:cxnSp>
        <p:cxnSp>
          <p:nvCxnSpPr>
            <p:cNvPr id="75" name="Straight Connector 74">
              <a:extLst>
                <a:ext uri="{FF2B5EF4-FFF2-40B4-BE49-F238E27FC236}">
                  <a16:creationId xmlns:a16="http://schemas.microsoft.com/office/drawing/2014/main" id="{C64104C3-99DD-9A69-F274-6312CB73D021}"/>
                </a:ext>
              </a:extLst>
            </p:cNvPr>
            <p:cNvCxnSpPr>
              <a:cxnSpLocks/>
            </p:cNvCxnSpPr>
            <p:nvPr/>
          </p:nvCxnSpPr>
          <p:spPr>
            <a:xfrm flipH="1">
              <a:off x="0" y="2833382"/>
              <a:ext cx="5217952" cy="0"/>
            </a:xfrm>
            <a:prstGeom prst="line">
              <a:avLst/>
            </a:prstGeom>
            <a:noFill/>
            <a:ln w="12700" cap="flat" cmpd="sng" algn="ctr">
              <a:solidFill>
                <a:schemeClr val="tx1"/>
              </a:solidFill>
              <a:prstDash val="solid"/>
              <a:miter lim="800000"/>
            </a:ln>
            <a:effectLst/>
          </p:spPr>
        </p:cxnSp>
        <p:cxnSp>
          <p:nvCxnSpPr>
            <p:cNvPr id="76" name="Straight Connector 75">
              <a:extLst>
                <a:ext uri="{FF2B5EF4-FFF2-40B4-BE49-F238E27FC236}">
                  <a16:creationId xmlns:a16="http://schemas.microsoft.com/office/drawing/2014/main" id="{C72C0D52-9DEC-5372-2CA7-9A1E7ADE6850}"/>
                </a:ext>
              </a:extLst>
            </p:cNvPr>
            <p:cNvCxnSpPr>
              <a:cxnSpLocks/>
            </p:cNvCxnSpPr>
            <p:nvPr/>
          </p:nvCxnSpPr>
          <p:spPr>
            <a:xfrm flipH="1">
              <a:off x="0" y="3348606"/>
              <a:ext cx="5217952" cy="0"/>
            </a:xfrm>
            <a:prstGeom prst="line">
              <a:avLst/>
            </a:prstGeom>
            <a:noFill/>
            <a:ln w="12700" cap="flat" cmpd="sng" algn="ctr">
              <a:solidFill>
                <a:schemeClr val="tx1"/>
              </a:solidFill>
              <a:prstDash val="solid"/>
              <a:miter lim="800000"/>
            </a:ln>
            <a:effectLst/>
          </p:spPr>
        </p:cxnSp>
      </p:grpSp>
      <p:sp>
        <p:nvSpPr>
          <p:cNvPr id="78" name="TextBox 77">
            <a:extLst>
              <a:ext uri="{FF2B5EF4-FFF2-40B4-BE49-F238E27FC236}">
                <a16:creationId xmlns:a16="http://schemas.microsoft.com/office/drawing/2014/main" id="{1521557B-1E6E-EF3B-77FC-863CE774B77E}"/>
              </a:ext>
            </a:extLst>
          </p:cNvPr>
          <p:cNvSpPr txBox="1"/>
          <p:nvPr/>
        </p:nvSpPr>
        <p:spPr>
          <a:xfrm>
            <a:off x="7159656" y="1877457"/>
            <a:ext cx="3293963" cy="378565"/>
          </a:xfrm>
          <a:prstGeom prst="rect">
            <a:avLst/>
          </a:prstGeom>
          <a:noFill/>
        </p:spPr>
        <p:txBody>
          <a:bodyPr wrap="square">
            <a:spAutoFit/>
          </a:bodyPr>
          <a:lstStyle/>
          <a:p>
            <a:pPr>
              <a:lnSpc>
                <a:spcPct val="107000"/>
              </a:lnSpc>
              <a:spcAft>
                <a:spcPts val="800"/>
              </a:spcAft>
            </a:pPr>
            <a:r>
              <a:rPr lang="el-GR" sz="1800" kern="100" dirty="0">
                <a:effectLst/>
                <a:latin typeface="Aptos" panose="020B0004020202020204" pitchFamily="34" charset="0"/>
                <a:ea typeface="Aptos" panose="020B0004020202020204" pitchFamily="34" charset="0"/>
                <a:cs typeface="Times New Roman" panose="02020603050405020304" pitchFamily="18" charset="0"/>
              </a:rPr>
              <a:t>Ο ΚΗΠΟΣ ΠΟΥ ΘΑ ΦΥΤΕΞΟΥΜΕ</a:t>
            </a: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91292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8A96A2-CDD0-F578-527F-09FBF88A52E9}"/>
              </a:ext>
            </a:extLst>
          </p:cNvPr>
          <p:cNvSpPr txBox="1"/>
          <p:nvPr/>
        </p:nvSpPr>
        <p:spPr>
          <a:xfrm>
            <a:off x="1017165" y="865054"/>
            <a:ext cx="6094602" cy="1400704"/>
          </a:xfrm>
          <a:prstGeom prst="rect">
            <a:avLst/>
          </a:prstGeom>
          <a:noFill/>
        </p:spPr>
        <p:txBody>
          <a:bodyPr wrap="square">
            <a:spAutoFit/>
          </a:bodyPr>
          <a:lstStyle/>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Το προβλημα αυτο θα ειναι ενα ανοιχτου τυπου προβλημα οπου ο καθηγητης θα αφησει τους μαθητες να εργαστουν και να γεμισουν τον κηπο με οποιοδηποτε τροπο θελουν αφου υπαρχουν πανω απο μια δυνατες απαντησεις για να γινει αυτο. Αφου οι μαθητες εργαστουν τοτε ο καθηγητης θα θεσει τα εξης ερωτηματα:</a:t>
            </a:r>
          </a:p>
        </p:txBody>
      </p:sp>
      <p:sp>
        <p:nvSpPr>
          <p:cNvPr id="7" name="TextBox 6">
            <a:extLst>
              <a:ext uri="{FF2B5EF4-FFF2-40B4-BE49-F238E27FC236}">
                <a16:creationId xmlns:a16="http://schemas.microsoft.com/office/drawing/2014/main" id="{247CD1BE-74FA-332A-897E-488FE9BE8676}"/>
              </a:ext>
            </a:extLst>
          </p:cNvPr>
          <p:cNvSpPr txBox="1"/>
          <p:nvPr/>
        </p:nvSpPr>
        <p:spPr>
          <a:xfrm>
            <a:off x="1017165" y="2528826"/>
            <a:ext cx="6094602" cy="2530629"/>
          </a:xfrm>
          <a:prstGeom prst="rect">
            <a:avLst/>
          </a:prstGeom>
          <a:noFill/>
        </p:spPr>
        <p:txBody>
          <a:bodyPr wrap="square">
            <a:spAutoFit/>
          </a:bodyPr>
          <a:lstStyle/>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ποιον τροπο  μπορουμε να γεμισουμε τον κηπο:</a:t>
            </a:r>
          </a:p>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τα λιγοτερα δυνατα δεντρα/φυτα</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Σε λιγοτερο χρονο (βηματα)</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Σε λιγοτερο χρονο χωρις την χρηση του πυρακινθου</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λιγοτερα χρηματα</a:t>
            </a:r>
          </a:p>
          <a:p>
            <a:pPr marL="342900" lvl="0" indent="-342900">
              <a:lnSpc>
                <a:spcPct val="107000"/>
              </a:lnSpc>
              <a:spcAft>
                <a:spcPts val="800"/>
              </a:spcAft>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οσο το δυνατον λιγοτερα ειδη φυτων</a:t>
            </a:r>
          </a:p>
          <a:p>
            <a:pPr>
              <a:lnSpc>
                <a:spcPct val="107000"/>
              </a:lnSpc>
              <a:spcAft>
                <a:spcPts val="800"/>
              </a:spcAft>
            </a:pPr>
            <a:r>
              <a:rPr lang="el-GR"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876563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C0DB4D-BE53-4100-8A0D-CEFB2E482820}">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4CC21C94-EC06-4610-B8F0-A456DD28CD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D6F7AD-09FB-47AB-B353-D1D83850E3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Σχεδίαση Savon κήπου</Template>
  <TotalTime>48</TotalTime>
  <Words>481</Words>
  <Application>Microsoft Office PowerPoint</Application>
  <PresentationFormat>Ευρεία οθόνη</PresentationFormat>
  <Paragraphs>50</Paragraphs>
  <Slides>4</Slides>
  <Notes>1</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4</vt:i4>
      </vt:variant>
    </vt:vector>
  </HeadingPairs>
  <TitlesOfParts>
    <vt:vector size="10" baseType="lpstr">
      <vt:lpstr>Aptos</vt:lpstr>
      <vt:lpstr>Arial</vt:lpstr>
      <vt:lpstr>Calibri</vt:lpstr>
      <vt:lpstr>Century Gothic</vt:lpstr>
      <vt:lpstr>Tahoma</vt:lpstr>
      <vt:lpstr>Savon</vt:lpstr>
      <vt:lpstr>Το προβλημα τησ αναδασωσησ</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προβλημα τησ αναδασωσησ</dc:title>
  <dc:creator>george9torres@gmail.com</dc:creator>
  <cp:lastModifiedBy>Iason Lisgaras</cp:lastModifiedBy>
  <cp:revision>2</cp:revision>
  <dcterms:created xsi:type="dcterms:W3CDTF">2023-12-13T11:13:12Z</dcterms:created>
  <dcterms:modified xsi:type="dcterms:W3CDTF">2023-12-17T19:16:03Z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